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350" r:id="rId5"/>
    <p:sldId id="361" r:id="rId6"/>
    <p:sldId id="365" r:id="rId7"/>
    <p:sldId id="367" r:id="rId8"/>
    <p:sldId id="368" r:id="rId9"/>
    <p:sldId id="366" r:id="rId10"/>
    <p:sldId id="369" r:id="rId11"/>
    <p:sldId id="371" r:id="rId12"/>
    <p:sldId id="372" r:id="rId13"/>
    <p:sldId id="373" r:id="rId14"/>
    <p:sldId id="374" r:id="rId15"/>
    <p:sldId id="370" r:id="rId16"/>
    <p:sldId id="375" r:id="rId17"/>
    <p:sldId id="343" r:id="rId1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144BFA-0245-4D6A-8535-88A73B8B029E}" v="43" dt="2024-10-15T08:04:32.453"/>
    <p1510:client id="{7F37E5D7-6981-4D8A-9D0A-376BF5313BA8}" v="54" dt="2024-10-14T17:07:03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84" d="100"/>
          <a:sy n="84" d="100"/>
        </p:scale>
        <p:origin x="39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ngzhe Lei" userId="e62db3c5-5f59-4e45-a187-4bdb21896736" providerId="ADAL" clId="{7F37E5D7-6981-4D8A-9D0A-376BF5313BA8}"/>
    <pc:docChg chg="undo custSel addSld delSld modSld">
      <pc:chgData name="Yingzhe Lei" userId="e62db3c5-5f59-4e45-a187-4bdb21896736" providerId="ADAL" clId="{7F37E5D7-6981-4D8A-9D0A-376BF5313BA8}" dt="2024-10-14T17:30:42.101" v="2302" actId="20577"/>
      <pc:docMkLst>
        <pc:docMk/>
      </pc:docMkLst>
      <pc:sldChg chg="del">
        <pc:chgData name="Yingzhe Lei" userId="e62db3c5-5f59-4e45-a187-4bdb21896736" providerId="ADAL" clId="{7F37E5D7-6981-4D8A-9D0A-376BF5313BA8}" dt="2024-10-14T11:32:32.132" v="291" actId="47"/>
        <pc:sldMkLst>
          <pc:docMk/>
          <pc:sldMk cId="2105465797" sldId="334"/>
        </pc:sldMkLst>
      </pc:sldChg>
      <pc:sldChg chg="modSp mod">
        <pc:chgData name="Yingzhe Lei" userId="e62db3c5-5f59-4e45-a187-4bdb21896736" providerId="ADAL" clId="{7F37E5D7-6981-4D8A-9D0A-376BF5313BA8}" dt="2024-10-14T17:30:42.101" v="2302" actId="20577"/>
        <pc:sldMkLst>
          <pc:docMk/>
          <pc:sldMk cId="2336677316" sldId="343"/>
        </pc:sldMkLst>
        <pc:spChg chg="mod">
          <ac:chgData name="Yingzhe Lei" userId="e62db3c5-5f59-4e45-a187-4bdb21896736" providerId="ADAL" clId="{7F37E5D7-6981-4D8A-9D0A-376BF5313BA8}" dt="2024-10-14T17:30:42.101" v="2302" actId="20577"/>
          <ac:spMkLst>
            <pc:docMk/>
            <pc:sldMk cId="2336677316" sldId="343"/>
            <ac:spMk id="9" creationId="{76767661-63CB-A645-82F2-3B860E338B67}"/>
          </ac:spMkLst>
        </pc:spChg>
      </pc:sldChg>
      <pc:sldChg chg="addSp delSp modSp mod">
        <pc:chgData name="Yingzhe Lei" userId="e62db3c5-5f59-4e45-a187-4bdb21896736" providerId="ADAL" clId="{7F37E5D7-6981-4D8A-9D0A-376BF5313BA8}" dt="2024-10-14T08:45:23.145" v="93" actId="1076"/>
        <pc:sldMkLst>
          <pc:docMk/>
          <pc:sldMk cId="2960950710" sldId="350"/>
        </pc:sldMkLst>
        <pc:spChg chg="mod">
          <ac:chgData name="Yingzhe Lei" userId="e62db3c5-5f59-4e45-a187-4bdb21896736" providerId="ADAL" clId="{7F37E5D7-6981-4D8A-9D0A-376BF5313BA8}" dt="2024-10-14T08:42:50.225" v="16" actId="14100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Yingzhe Lei" userId="e62db3c5-5f59-4e45-a187-4bdb21896736" providerId="ADAL" clId="{7F37E5D7-6981-4D8A-9D0A-376BF5313BA8}" dt="2024-10-14T08:43:26.962" v="39" actId="20577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Yingzhe Lei" userId="e62db3c5-5f59-4e45-a187-4bdb21896736" providerId="ADAL" clId="{7F37E5D7-6981-4D8A-9D0A-376BF5313BA8}" dt="2024-10-14T08:43:52.018" v="42" actId="478"/>
          <ac:spMkLst>
            <pc:docMk/>
            <pc:sldMk cId="2960950710" sldId="350"/>
            <ac:spMk id="4" creationId="{ACA8A3F6-25D1-C411-847F-3A75FAAE9599}"/>
          </ac:spMkLst>
        </pc:spChg>
        <pc:spChg chg="add mod">
          <ac:chgData name="Yingzhe Lei" userId="e62db3c5-5f59-4e45-a187-4bdb21896736" providerId="ADAL" clId="{7F37E5D7-6981-4D8A-9D0A-376BF5313BA8}" dt="2024-10-14T08:45:23.145" v="93" actId="1076"/>
          <ac:spMkLst>
            <pc:docMk/>
            <pc:sldMk cId="2960950710" sldId="350"/>
            <ac:spMk id="5" creationId="{49CEE7DF-8651-B59E-0359-FB4C549AE527}"/>
          </ac:spMkLst>
        </pc:spChg>
      </pc:sldChg>
      <pc:sldChg chg="modSp del mod">
        <pc:chgData name="Yingzhe Lei" userId="e62db3c5-5f59-4e45-a187-4bdb21896736" providerId="ADAL" clId="{7F37E5D7-6981-4D8A-9D0A-376BF5313BA8}" dt="2024-10-14T17:02:35.971" v="1637" actId="47"/>
        <pc:sldMkLst>
          <pc:docMk/>
          <pc:sldMk cId="289860937" sldId="352"/>
        </pc:sldMkLst>
        <pc:spChg chg="mod">
          <ac:chgData name="Yingzhe Lei" userId="e62db3c5-5f59-4e45-a187-4bdb21896736" providerId="ADAL" clId="{7F37E5D7-6981-4D8A-9D0A-376BF5313BA8}" dt="2024-10-14T11:26:48.261" v="173" actId="1076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Yingzhe Lei" userId="e62db3c5-5f59-4e45-a187-4bdb21896736" providerId="ADAL" clId="{7F37E5D7-6981-4D8A-9D0A-376BF5313BA8}" dt="2024-10-14T11:29:15.855" v="212" actId="1076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Yingzhe Lei" userId="e62db3c5-5f59-4e45-a187-4bdb21896736" providerId="ADAL" clId="{7F37E5D7-6981-4D8A-9D0A-376BF5313BA8}" dt="2024-10-14T11:25:31.238" v="124" actId="20577"/>
          <ac:spMkLst>
            <pc:docMk/>
            <pc:sldMk cId="289860937" sldId="352"/>
            <ac:spMk id="13" creationId="{2D9626DF-C81E-004B-9A70-7EF103792475}"/>
          </ac:spMkLst>
        </pc:spChg>
        <pc:spChg chg="mod">
          <ac:chgData name="Yingzhe Lei" userId="e62db3c5-5f59-4e45-a187-4bdb21896736" providerId="ADAL" clId="{7F37E5D7-6981-4D8A-9D0A-376BF5313BA8}" dt="2024-10-14T11:25:07.296" v="109" actId="20577"/>
          <ac:spMkLst>
            <pc:docMk/>
            <pc:sldMk cId="289860937" sldId="352"/>
            <ac:spMk id="14" creationId="{C0BAE34D-BF83-084B-A10C-EB85694B9ACF}"/>
          </ac:spMkLst>
        </pc:spChg>
      </pc:sldChg>
      <pc:sldChg chg="del">
        <pc:chgData name="Yingzhe Lei" userId="e62db3c5-5f59-4e45-a187-4bdb21896736" providerId="ADAL" clId="{7F37E5D7-6981-4D8A-9D0A-376BF5313BA8}" dt="2024-10-14T17:01:55.488" v="1630" actId="47"/>
        <pc:sldMkLst>
          <pc:docMk/>
          <pc:sldMk cId="2521537536" sldId="353"/>
        </pc:sldMkLst>
      </pc:sldChg>
      <pc:sldChg chg="del">
        <pc:chgData name="Yingzhe Lei" userId="e62db3c5-5f59-4e45-a187-4bdb21896736" providerId="ADAL" clId="{7F37E5D7-6981-4D8A-9D0A-376BF5313BA8}" dt="2024-10-14T17:02:01.236" v="1631" actId="47"/>
        <pc:sldMkLst>
          <pc:docMk/>
          <pc:sldMk cId="1556310685" sldId="354"/>
        </pc:sldMkLst>
      </pc:sldChg>
      <pc:sldChg chg="del">
        <pc:chgData name="Yingzhe Lei" userId="e62db3c5-5f59-4e45-a187-4bdb21896736" providerId="ADAL" clId="{7F37E5D7-6981-4D8A-9D0A-376BF5313BA8}" dt="2024-10-14T17:02:08.019" v="1632" actId="47"/>
        <pc:sldMkLst>
          <pc:docMk/>
          <pc:sldMk cId="4206035864" sldId="355"/>
        </pc:sldMkLst>
      </pc:sldChg>
      <pc:sldChg chg="del">
        <pc:chgData name="Yingzhe Lei" userId="e62db3c5-5f59-4e45-a187-4bdb21896736" providerId="ADAL" clId="{7F37E5D7-6981-4D8A-9D0A-376BF5313BA8}" dt="2024-10-14T17:02:09.204" v="1633" actId="47"/>
        <pc:sldMkLst>
          <pc:docMk/>
          <pc:sldMk cId="188845726" sldId="356"/>
        </pc:sldMkLst>
      </pc:sldChg>
      <pc:sldChg chg="del">
        <pc:chgData name="Yingzhe Lei" userId="e62db3c5-5f59-4e45-a187-4bdb21896736" providerId="ADAL" clId="{7F37E5D7-6981-4D8A-9D0A-376BF5313BA8}" dt="2024-10-14T17:02:10.473" v="1634" actId="47"/>
        <pc:sldMkLst>
          <pc:docMk/>
          <pc:sldMk cId="2509101887" sldId="357"/>
        </pc:sldMkLst>
      </pc:sldChg>
      <pc:sldChg chg="addSp delSp modSp mod">
        <pc:chgData name="Yingzhe Lei" userId="e62db3c5-5f59-4e45-a187-4bdb21896736" providerId="ADAL" clId="{7F37E5D7-6981-4D8A-9D0A-376BF5313BA8}" dt="2024-10-14T17:09:53.093" v="1730" actId="108"/>
        <pc:sldMkLst>
          <pc:docMk/>
          <pc:sldMk cId="391246093" sldId="361"/>
        </pc:sldMkLst>
        <pc:spChg chg="add mod">
          <ac:chgData name="Yingzhe Lei" userId="e62db3c5-5f59-4e45-a187-4bdb21896736" providerId="ADAL" clId="{7F37E5D7-6981-4D8A-9D0A-376BF5313BA8}" dt="2024-10-14T11:27:51.544" v="198"/>
          <ac:spMkLst>
            <pc:docMk/>
            <pc:sldMk cId="391246093" sldId="361"/>
            <ac:spMk id="2" creationId="{2B29D6EF-4A5F-AEF4-EE0F-0CF4BA942C91}"/>
          </ac:spMkLst>
        </pc:spChg>
        <pc:spChg chg="mod">
          <ac:chgData name="Yingzhe Lei" userId="e62db3c5-5f59-4e45-a187-4bdb21896736" providerId="ADAL" clId="{7F37E5D7-6981-4D8A-9D0A-376BF5313BA8}" dt="2024-10-14T11:28:32.029" v="207" actId="1076"/>
          <ac:spMkLst>
            <pc:docMk/>
            <pc:sldMk cId="391246093" sldId="361"/>
            <ac:spMk id="3" creationId="{1353F689-2E51-BF4F-AE47-7CEB7CC4C52A}"/>
          </ac:spMkLst>
        </pc:spChg>
        <pc:spChg chg="mod">
          <ac:chgData name="Yingzhe Lei" userId="e62db3c5-5f59-4e45-a187-4bdb21896736" providerId="ADAL" clId="{7F37E5D7-6981-4D8A-9D0A-376BF5313BA8}" dt="2024-10-14T11:34:23.444" v="355" actId="14100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Yingzhe Lei" userId="e62db3c5-5f59-4e45-a187-4bdb21896736" providerId="ADAL" clId="{7F37E5D7-6981-4D8A-9D0A-376BF5313BA8}" dt="2024-10-14T11:28:38.014" v="209" actId="478"/>
          <ac:spMkLst>
            <pc:docMk/>
            <pc:sldMk cId="391246093" sldId="361"/>
            <ac:spMk id="5" creationId="{2E803E71-3088-0347-9BCC-16ADB551CCC8}"/>
          </ac:spMkLst>
        </pc:spChg>
        <pc:spChg chg="del mod">
          <ac:chgData name="Yingzhe Lei" userId="e62db3c5-5f59-4e45-a187-4bdb21896736" providerId="ADAL" clId="{7F37E5D7-6981-4D8A-9D0A-376BF5313BA8}" dt="2024-10-14T11:28:36.574" v="208" actId="478"/>
          <ac:spMkLst>
            <pc:docMk/>
            <pc:sldMk cId="391246093" sldId="361"/>
            <ac:spMk id="6" creationId="{66F3960A-D260-8445-A153-0B674474CEBD}"/>
          </ac:spMkLst>
        </pc:spChg>
        <pc:spChg chg="add mod">
          <ac:chgData name="Yingzhe Lei" userId="e62db3c5-5f59-4e45-a187-4bdb21896736" providerId="ADAL" clId="{7F37E5D7-6981-4D8A-9D0A-376BF5313BA8}" dt="2024-10-14T11:32:11.700" v="288" actId="14100"/>
          <ac:spMkLst>
            <pc:docMk/>
            <pc:sldMk cId="391246093" sldId="361"/>
            <ac:spMk id="9" creationId="{770AEF2B-E2D8-36C9-7BF0-087DEE02DCD3}"/>
          </ac:spMkLst>
        </pc:spChg>
        <pc:spChg chg="add mod">
          <ac:chgData name="Yingzhe Lei" userId="e62db3c5-5f59-4e45-a187-4bdb21896736" providerId="ADAL" clId="{7F37E5D7-6981-4D8A-9D0A-376BF5313BA8}" dt="2024-10-14T11:38:43.563" v="435" actId="478"/>
          <ac:spMkLst>
            <pc:docMk/>
            <pc:sldMk cId="391246093" sldId="361"/>
            <ac:spMk id="11" creationId="{59F666DB-ED52-AC2F-9311-D488D18B8F9E}"/>
          </ac:spMkLst>
        </pc:spChg>
        <pc:spChg chg="add mod">
          <ac:chgData name="Yingzhe Lei" userId="e62db3c5-5f59-4e45-a187-4bdb21896736" providerId="ADAL" clId="{7F37E5D7-6981-4D8A-9D0A-376BF5313BA8}" dt="2024-10-14T17:06:46.506" v="1706" actId="108"/>
          <ac:spMkLst>
            <pc:docMk/>
            <pc:sldMk cId="391246093" sldId="361"/>
            <ac:spMk id="12" creationId="{A5859233-0FF9-93C1-93F7-13C26E355D59}"/>
          </ac:spMkLst>
        </pc:spChg>
        <pc:spChg chg="add mod">
          <ac:chgData name="Yingzhe Lei" userId="e62db3c5-5f59-4e45-a187-4bdb21896736" providerId="ADAL" clId="{7F37E5D7-6981-4D8A-9D0A-376BF5313BA8}" dt="2024-10-14T17:09:53.093" v="1730" actId="108"/>
          <ac:spMkLst>
            <pc:docMk/>
            <pc:sldMk cId="391246093" sldId="361"/>
            <ac:spMk id="13" creationId="{2C032120-3119-5443-E8B1-2F05FCC49CFA}"/>
          </ac:spMkLst>
        </pc:spChg>
        <pc:picChg chg="add del mod">
          <ac:chgData name="Yingzhe Lei" userId="e62db3c5-5f59-4e45-a187-4bdb21896736" providerId="ADAL" clId="{7F37E5D7-6981-4D8A-9D0A-376BF5313BA8}" dt="2024-10-14T11:29:00.190" v="210" actId="478"/>
          <ac:picMkLst>
            <pc:docMk/>
            <pc:sldMk cId="391246093" sldId="361"/>
            <ac:picMk id="8" creationId="{6CE16BD8-E1EB-3327-BE62-17C7393CFA60}"/>
          </ac:picMkLst>
        </pc:picChg>
        <pc:picChg chg="del">
          <ac:chgData name="Yingzhe Lei" userId="e62db3c5-5f59-4e45-a187-4bdb21896736" providerId="ADAL" clId="{7F37E5D7-6981-4D8A-9D0A-376BF5313BA8}" dt="2024-10-14T11:38:43.563" v="435" actId="478"/>
          <ac:picMkLst>
            <pc:docMk/>
            <pc:sldMk cId="391246093" sldId="361"/>
            <ac:picMk id="53" creationId="{CAC9EF15-08A3-406D-9236-76A5454D5F8A}"/>
          </ac:picMkLst>
        </pc:picChg>
      </pc:sldChg>
      <pc:sldChg chg="del">
        <pc:chgData name="Yingzhe Lei" userId="e62db3c5-5f59-4e45-a187-4bdb21896736" providerId="ADAL" clId="{7F37E5D7-6981-4D8A-9D0A-376BF5313BA8}" dt="2024-10-14T11:42:37.213" v="524" actId="47"/>
        <pc:sldMkLst>
          <pc:docMk/>
          <pc:sldMk cId="767675903" sldId="362"/>
        </pc:sldMkLst>
      </pc:sldChg>
      <pc:sldChg chg="del">
        <pc:chgData name="Yingzhe Lei" userId="e62db3c5-5f59-4e45-a187-4bdb21896736" providerId="ADAL" clId="{7F37E5D7-6981-4D8A-9D0A-376BF5313BA8}" dt="2024-10-14T17:02:14.050" v="1635" actId="47"/>
        <pc:sldMkLst>
          <pc:docMk/>
          <pc:sldMk cId="495483412" sldId="363"/>
        </pc:sldMkLst>
      </pc:sldChg>
      <pc:sldChg chg="del">
        <pc:chgData name="Yingzhe Lei" userId="e62db3c5-5f59-4e45-a187-4bdb21896736" providerId="ADAL" clId="{7F37E5D7-6981-4D8A-9D0A-376BF5313BA8}" dt="2024-10-14T17:02:22.519" v="1636" actId="47"/>
        <pc:sldMkLst>
          <pc:docMk/>
          <pc:sldMk cId="643842168" sldId="364"/>
        </pc:sldMkLst>
      </pc:sldChg>
      <pc:sldChg chg="addSp delSp modSp add mod">
        <pc:chgData name="Yingzhe Lei" userId="e62db3c5-5f59-4e45-a187-4bdb21896736" providerId="ADAL" clId="{7F37E5D7-6981-4D8A-9D0A-376BF5313BA8}" dt="2024-10-14T17:09:45.160" v="1729" actId="108"/>
        <pc:sldMkLst>
          <pc:docMk/>
          <pc:sldMk cId="198254021" sldId="365"/>
        </pc:sldMkLst>
        <pc:spChg chg="add mod">
          <ac:chgData name="Yingzhe Lei" userId="e62db3c5-5f59-4e45-a187-4bdb21896736" providerId="ADAL" clId="{7F37E5D7-6981-4D8A-9D0A-376BF5313BA8}" dt="2024-10-14T11:36:22.614" v="358" actId="478"/>
          <ac:spMkLst>
            <pc:docMk/>
            <pc:sldMk cId="198254021" sldId="365"/>
            <ac:spMk id="5" creationId="{65E01EC9-56F0-DD8B-B4D3-506103B500AC}"/>
          </ac:spMkLst>
        </pc:spChg>
        <pc:spChg chg="add mod">
          <ac:chgData name="Yingzhe Lei" userId="e62db3c5-5f59-4e45-a187-4bdb21896736" providerId="ADAL" clId="{7F37E5D7-6981-4D8A-9D0A-376BF5313BA8}" dt="2024-10-14T17:06:41.610" v="1705" actId="108"/>
          <ac:spMkLst>
            <pc:docMk/>
            <pc:sldMk cId="198254021" sldId="365"/>
            <ac:spMk id="6" creationId="{64E36E55-08F1-267C-DF60-62ABE06F839D}"/>
          </ac:spMkLst>
        </pc:spChg>
        <pc:spChg chg="add mod">
          <ac:chgData name="Yingzhe Lei" userId="e62db3c5-5f59-4e45-a187-4bdb21896736" providerId="ADAL" clId="{7F37E5D7-6981-4D8A-9D0A-376BF5313BA8}" dt="2024-10-14T17:09:45.160" v="1729" actId="108"/>
          <ac:spMkLst>
            <pc:docMk/>
            <pc:sldMk cId="198254021" sldId="365"/>
            <ac:spMk id="8" creationId="{4E9AC606-19D1-9A5C-E488-4CD1373D2458}"/>
          </ac:spMkLst>
        </pc:spChg>
        <pc:spChg chg="mod">
          <ac:chgData name="Yingzhe Lei" userId="e62db3c5-5f59-4e45-a187-4bdb21896736" providerId="ADAL" clId="{7F37E5D7-6981-4D8A-9D0A-376BF5313BA8}" dt="2024-10-14T11:33:37.237" v="354" actId="20577"/>
          <ac:spMkLst>
            <pc:docMk/>
            <pc:sldMk cId="198254021" sldId="365"/>
            <ac:spMk id="9" creationId="{DF2BE991-AC28-BC09-7A17-0D5E425C9F8D}"/>
          </ac:spMkLst>
        </pc:spChg>
        <pc:picChg chg="del">
          <ac:chgData name="Yingzhe Lei" userId="e62db3c5-5f59-4e45-a187-4bdb21896736" providerId="ADAL" clId="{7F37E5D7-6981-4D8A-9D0A-376BF5313BA8}" dt="2024-10-14T11:36:22.614" v="358" actId="478"/>
          <ac:picMkLst>
            <pc:docMk/>
            <pc:sldMk cId="198254021" sldId="365"/>
            <ac:picMk id="53" creationId="{CC060541-792F-66D5-2EFC-788826495588}"/>
          </ac:picMkLst>
        </pc:picChg>
      </pc:sldChg>
      <pc:sldChg chg="addSp delSp modSp add mod">
        <pc:chgData name="Yingzhe Lei" userId="e62db3c5-5f59-4e45-a187-4bdb21896736" providerId="ADAL" clId="{7F37E5D7-6981-4D8A-9D0A-376BF5313BA8}" dt="2024-10-14T17:09:21.064" v="1726" actId="108"/>
        <pc:sldMkLst>
          <pc:docMk/>
          <pc:sldMk cId="1861116692" sldId="366"/>
        </pc:sldMkLst>
        <pc:spChg chg="mod">
          <ac:chgData name="Yingzhe Lei" userId="e62db3c5-5f59-4e45-a187-4bdb21896736" providerId="ADAL" clId="{7F37E5D7-6981-4D8A-9D0A-376BF5313BA8}" dt="2024-10-14T11:40:54.930" v="519" actId="20577"/>
          <ac:spMkLst>
            <pc:docMk/>
            <pc:sldMk cId="1861116692" sldId="366"/>
            <ac:spMk id="2" creationId="{C50E49B3-D0CF-AE02-4C65-86ECDD439406}"/>
          </ac:spMkLst>
        </pc:spChg>
        <pc:spChg chg="mod">
          <ac:chgData name="Yingzhe Lei" userId="e62db3c5-5f59-4e45-a187-4bdb21896736" providerId="ADAL" clId="{7F37E5D7-6981-4D8A-9D0A-376BF5313BA8}" dt="2024-10-14T11:41:14.830" v="520" actId="20577"/>
          <ac:spMkLst>
            <pc:docMk/>
            <pc:sldMk cId="1861116692" sldId="366"/>
            <ac:spMk id="3" creationId="{595C56B6-A13D-F211-EEAC-65709A6CB521}"/>
          </ac:spMkLst>
        </pc:spChg>
        <pc:spChg chg="mod">
          <ac:chgData name="Yingzhe Lei" userId="e62db3c5-5f59-4e45-a187-4bdb21896736" providerId="ADAL" clId="{7F37E5D7-6981-4D8A-9D0A-376BF5313BA8}" dt="2024-10-14T11:41:18.974" v="521" actId="6549"/>
          <ac:spMkLst>
            <pc:docMk/>
            <pc:sldMk cId="1861116692" sldId="366"/>
            <ac:spMk id="4" creationId="{427A021B-6FBB-3C4C-E80B-956B2AA4DC6F}"/>
          </ac:spMkLst>
        </pc:spChg>
        <pc:spChg chg="mod">
          <ac:chgData name="Yingzhe Lei" userId="e62db3c5-5f59-4e45-a187-4bdb21896736" providerId="ADAL" clId="{7F37E5D7-6981-4D8A-9D0A-376BF5313BA8}" dt="2024-10-14T11:41:33.171" v="523" actId="6549"/>
          <ac:spMkLst>
            <pc:docMk/>
            <pc:sldMk cId="1861116692" sldId="366"/>
            <ac:spMk id="5" creationId="{7CF3E589-71C1-7CEE-2E3C-1BB5F8D5F99B}"/>
          </ac:spMkLst>
        </pc:spChg>
        <pc:spChg chg="del">
          <ac:chgData name="Yingzhe Lei" userId="e62db3c5-5f59-4e45-a187-4bdb21896736" providerId="ADAL" clId="{7F37E5D7-6981-4D8A-9D0A-376BF5313BA8}" dt="2024-10-14T17:03:32.907" v="1638" actId="478"/>
          <ac:spMkLst>
            <pc:docMk/>
            <pc:sldMk cId="1861116692" sldId="366"/>
            <ac:spMk id="7" creationId="{1E7E4AB3-8EDA-B4D3-9D9B-1B94C0F694EA}"/>
          </ac:spMkLst>
        </pc:spChg>
        <pc:spChg chg="del">
          <ac:chgData name="Yingzhe Lei" userId="e62db3c5-5f59-4e45-a187-4bdb21896736" providerId="ADAL" clId="{7F37E5D7-6981-4D8A-9D0A-376BF5313BA8}" dt="2024-10-14T17:03:32.907" v="1638" actId="478"/>
          <ac:spMkLst>
            <pc:docMk/>
            <pc:sldMk cId="1861116692" sldId="366"/>
            <ac:spMk id="8" creationId="{3E41E477-9F71-EDDE-8B12-4E336DDA23AD}"/>
          </ac:spMkLst>
        </pc:spChg>
        <pc:spChg chg="add mod">
          <ac:chgData name="Yingzhe Lei" userId="e62db3c5-5f59-4e45-a187-4bdb21896736" providerId="ADAL" clId="{7F37E5D7-6981-4D8A-9D0A-376BF5313BA8}" dt="2024-10-14T17:06:26.674" v="1702" actId="108"/>
          <ac:spMkLst>
            <pc:docMk/>
            <pc:sldMk cId="1861116692" sldId="366"/>
            <ac:spMk id="10" creationId="{EB5DBC03-589F-AA22-629A-A9F387017D15}"/>
          </ac:spMkLst>
        </pc:spChg>
        <pc:spChg chg="add mod">
          <ac:chgData name="Yingzhe Lei" userId="e62db3c5-5f59-4e45-a187-4bdb21896736" providerId="ADAL" clId="{7F37E5D7-6981-4D8A-9D0A-376BF5313BA8}" dt="2024-10-14T17:09:21.064" v="1726" actId="108"/>
          <ac:spMkLst>
            <pc:docMk/>
            <pc:sldMk cId="1861116692" sldId="366"/>
            <ac:spMk id="11" creationId="{B25F7489-5066-4AB9-28D1-2B3CB6D9B537}"/>
          </ac:spMkLst>
        </pc:spChg>
      </pc:sldChg>
      <pc:sldChg chg="addSp delSp modSp add mod">
        <pc:chgData name="Yingzhe Lei" userId="e62db3c5-5f59-4e45-a187-4bdb21896736" providerId="ADAL" clId="{7F37E5D7-6981-4D8A-9D0A-376BF5313BA8}" dt="2024-10-14T17:09:37.361" v="1728" actId="108"/>
        <pc:sldMkLst>
          <pc:docMk/>
          <pc:sldMk cId="2878026531" sldId="367"/>
        </pc:sldMkLst>
        <pc:spChg chg="add mod">
          <ac:chgData name="Yingzhe Lei" userId="e62db3c5-5f59-4e45-a187-4bdb21896736" providerId="ADAL" clId="{7F37E5D7-6981-4D8A-9D0A-376BF5313BA8}" dt="2024-10-14T11:39:03.865" v="441" actId="1076"/>
          <ac:spMkLst>
            <pc:docMk/>
            <pc:sldMk cId="2878026531" sldId="367"/>
            <ac:spMk id="2" creationId="{9BB19582-7501-DBA5-EA54-69BEADDBC203}"/>
          </ac:spMkLst>
        </pc:spChg>
        <pc:spChg chg="mod">
          <ac:chgData name="Yingzhe Lei" userId="e62db3c5-5f59-4e45-a187-4bdb21896736" providerId="ADAL" clId="{7F37E5D7-6981-4D8A-9D0A-376BF5313BA8}" dt="2024-10-14T11:38:12.593" v="432" actId="1076"/>
          <ac:spMkLst>
            <pc:docMk/>
            <pc:sldMk cId="2878026531" sldId="367"/>
            <ac:spMk id="3" creationId="{3DCCD1BB-269C-C42D-4A04-C9D743E68E1C}"/>
          </ac:spMkLst>
        </pc:spChg>
        <pc:spChg chg="mod">
          <ac:chgData name="Yingzhe Lei" userId="e62db3c5-5f59-4e45-a187-4bdb21896736" providerId="ADAL" clId="{7F37E5D7-6981-4D8A-9D0A-376BF5313BA8}" dt="2024-10-14T11:39:05.761" v="442" actId="1076"/>
          <ac:spMkLst>
            <pc:docMk/>
            <pc:sldMk cId="2878026531" sldId="367"/>
            <ac:spMk id="4" creationId="{15660E58-3DA6-1C15-8247-4CFFDA01E67B}"/>
          </ac:spMkLst>
        </pc:spChg>
        <pc:spChg chg="del">
          <ac:chgData name="Yingzhe Lei" userId="e62db3c5-5f59-4e45-a187-4bdb21896736" providerId="ADAL" clId="{7F37E5D7-6981-4D8A-9D0A-376BF5313BA8}" dt="2024-10-14T11:36:48.828" v="364" actId="478"/>
          <ac:spMkLst>
            <pc:docMk/>
            <pc:sldMk cId="2878026531" sldId="367"/>
            <ac:spMk id="5" creationId="{810A1E65-0059-73CF-816F-E345C45A7CF0}"/>
          </ac:spMkLst>
        </pc:spChg>
        <pc:spChg chg="add mod">
          <ac:chgData name="Yingzhe Lei" userId="e62db3c5-5f59-4e45-a187-4bdb21896736" providerId="ADAL" clId="{7F37E5D7-6981-4D8A-9D0A-376BF5313BA8}" dt="2024-10-14T17:06:38.184" v="1704" actId="108"/>
          <ac:spMkLst>
            <pc:docMk/>
            <pc:sldMk cId="2878026531" sldId="367"/>
            <ac:spMk id="6" creationId="{FB1C6EFA-2A62-31C3-9D4B-19CAFB60D34A}"/>
          </ac:spMkLst>
        </pc:spChg>
        <pc:spChg chg="add mod">
          <ac:chgData name="Yingzhe Lei" userId="e62db3c5-5f59-4e45-a187-4bdb21896736" providerId="ADAL" clId="{7F37E5D7-6981-4D8A-9D0A-376BF5313BA8}" dt="2024-10-14T17:09:37.361" v="1728" actId="108"/>
          <ac:spMkLst>
            <pc:docMk/>
            <pc:sldMk cId="2878026531" sldId="367"/>
            <ac:spMk id="8" creationId="{5430BC1E-E494-66EB-6FA1-6B088C9433EB}"/>
          </ac:spMkLst>
        </pc:spChg>
        <pc:spChg chg="del">
          <ac:chgData name="Yingzhe Lei" userId="e62db3c5-5f59-4e45-a187-4bdb21896736" providerId="ADAL" clId="{7F37E5D7-6981-4D8A-9D0A-376BF5313BA8}" dt="2024-10-14T11:38:24.419" v="433" actId="478"/>
          <ac:spMkLst>
            <pc:docMk/>
            <pc:sldMk cId="2878026531" sldId="367"/>
            <ac:spMk id="9" creationId="{6D5B87FB-B08A-1DE1-BD95-912C53C70363}"/>
          </ac:spMkLst>
        </pc:spChg>
      </pc:sldChg>
      <pc:sldChg chg="addSp modSp add mod">
        <pc:chgData name="Yingzhe Lei" userId="e62db3c5-5f59-4e45-a187-4bdb21896736" providerId="ADAL" clId="{7F37E5D7-6981-4D8A-9D0A-376BF5313BA8}" dt="2024-10-14T17:09:33.242" v="1727" actId="108"/>
        <pc:sldMkLst>
          <pc:docMk/>
          <pc:sldMk cId="3153294183" sldId="368"/>
        </pc:sldMkLst>
        <pc:spChg chg="mod">
          <ac:chgData name="Yingzhe Lei" userId="e62db3c5-5f59-4e45-a187-4bdb21896736" providerId="ADAL" clId="{7F37E5D7-6981-4D8A-9D0A-376BF5313BA8}" dt="2024-10-14T11:39:21.706" v="444" actId="1076"/>
          <ac:spMkLst>
            <pc:docMk/>
            <pc:sldMk cId="3153294183" sldId="368"/>
            <ac:spMk id="2" creationId="{A1FBB464-A474-2069-2DD5-60F9682A018D}"/>
          </ac:spMkLst>
        </pc:spChg>
        <pc:spChg chg="mod">
          <ac:chgData name="Yingzhe Lei" userId="e62db3c5-5f59-4e45-a187-4bdb21896736" providerId="ADAL" clId="{7F37E5D7-6981-4D8A-9D0A-376BF5313BA8}" dt="2024-10-14T11:39:46.345" v="493" actId="20577"/>
          <ac:spMkLst>
            <pc:docMk/>
            <pc:sldMk cId="3153294183" sldId="368"/>
            <ac:spMk id="3" creationId="{8BA0995F-437D-3CAB-1564-BE25DA4CC7C0}"/>
          </ac:spMkLst>
        </pc:spChg>
        <pc:spChg chg="mod">
          <ac:chgData name="Yingzhe Lei" userId="e62db3c5-5f59-4e45-a187-4bdb21896736" providerId="ADAL" clId="{7F37E5D7-6981-4D8A-9D0A-376BF5313BA8}" dt="2024-10-14T11:39:25.521" v="446" actId="1076"/>
          <ac:spMkLst>
            <pc:docMk/>
            <pc:sldMk cId="3153294183" sldId="368"/>
            <ac:spMk id="4" creationId="{A10B77E1-8E17-BFEF-C946-0F2B381D8860}"/>
          </ac:spMkLst>
        </pc:spChg>
        <pc:spChg chg="add mod">
          <ac:chgData name="Yingzhe Lei" userId="e62db3c5-5f59-4e45-a187-4bdb21896736" providerId="ADAL" clId="{7F37E5D7-6981-4D8A-9D0A-376BF5313BA8}" dt="2024-10-14T17:06:34.003" v="1703" actId="108"/>
          <ac:spMkLst>
            <pc:docMk/>
            <pc:sldMk cId="3153294183" sldId="368"/>
            <ac:spMk id="5" creationId="{D0E5C09A-EFBB-DFCE-876C-F43FC21FF329}"/>
          </ac:spMkLst>
        </pc:spChg>
        <pc:spChg chg="add mod">
          <ac:chgData name="Yingzhe Lei" userId="e62db3c5-5f59-4e45-a187-4bdb21896736" providerId="ADAL" clId="{7F37E5D7-6981-4D8A-9D0A-376BF5313BA8}" dt="2024-10-14T17:09:33.242" v="1727" actId="108"/>
          <ac:spMkLst>
            <pc:docMk/>
            <pc:sldMk cId="3153294183" sldId="368"/>
            <ac:spMk id="6" creationId="{F6E0EC53-FCB4-8D09-44F2-748B8771ABBC}"/>
          </ac:spMkLst>
        </pc:spChg>
      </pc:sldChg>
      <pc:sldChg chg="addSp delSp modSp add mod">
        <pc:chgData name="Yingzhe Lei" userId="e62db3c5-5f59-4e45-a187-4bdb21896736" providerId="ADAL" clId="{7F37E5D7-6981-4D8A-9D0A-376BF5313BA8}" dt="2024-10-14T17:05:55.278" v="1695"/>
        <pc:sldMkLst>
          <pc:docMk/>
          <pc:sldMk cId="598709149" sldId="369"/>
        </pc:sldMkLst>
        <pc:spChg chg="mod">
          <ac:chgData name="Yingzhe Lei" userId="e62db3c5-5f59-4e45-a187-4bdb21896736" providerId="ADAL" clId="{7F37E5D7-6981-4D8A-9D0A-376BF5313BA8}" dt="2024-10-14T11:47:25.203" v="635" actId="27636"/>
          <ac:spMkLst>
            <pc:docMk/>
            <pc:sldMk cId="598709149" sldId="369"/>
            <ac:spMk id="2" creationId="{7689CDEB-DB77-4E73-5C83-F7CD94DA7DC3}"/>
          </ac:spMkLst>
        </pc:spChg>
        <pc:spChg chg="del">
          <ac:chgData name="Yingzhe Lei" userId="e62db3c5-5f59-4e45-a187-4bdb21896736" providerId="ADAL" clId="{7F37E5D7-6981-4D8A-9D0A-376BF5313BA8}" dt="2024-10-14T17:03:37.851" v="1639" actId="478"/>
          <ac:spMkLst>
            <pc:docMk/>
            <pc:sldMk cId="598709149" sldId="369"/>
            <ac:spMk id="3" creationId="{733D9AC2-CD1C-2971-567F-B9B081BDC19E}"/>
          </ac:spMkLst>
        </pc:spChg>
        <pc:spChg chg="del">
          <ac:chgData name="Yingzhe Lei" userId="e62db3c5-5f59-4e45-a187-4bdb21896736" providerId="ADAL" clId="{7F37E5D7-6981-4D8A-9D0A-376BF5313BA8}" dt="2024-10-14T17:03:37.851" v="1639" actId="478"/>
          <ac:spMkLst>
            <pc:docMk/>
            <pc:sldMk cId="598709149" sldId="369"/>
            <ac:spMk id="4" creationId="{7292EAF5-E25E-21EC-BA4D-930712ABD7C7}"/>
          </ac:spMkLst>
        </pc:spChg>
        <pc:spChg chg="add del mod">
          <ac:chgData name="Yingzhe Lei" userId="e62db3c5-5f59-4e45-a187-4bdb21896736" providerId="ADAL" clId="{7F37E5D7-6981-4D8A-9D0A-376BF5313BA8}" dt="2024-10-14T11:44:10.577" v="565" actId="478"/>
          <ac:spMkLst>
            <pc:docMk/>
            <pc:sldMk cId="598709149" sldId="369"/>
            <ac:spMk id="7" creationId="{5DF772DD-2113-C18C-2B84-D30B66807F95}"/>
          </ac:spMkLst>
        </pc:spChg>
        <pc:spChg chg="add del mod">
          <ac:chgData name="Yingzhe Lei" userId="e62db3c5-5f59-4e45-a187-4bdb21896736" providerId="ADAL" clId="{7F37E5D7-6981-4D8A-9D0A-376BF5313BA8}" dt="2024-10-14T11:44:12.929" v="567" actId="478"/>
          <ac:spMkLst>
            <pc:docMk/>
            <pc:sldMk cId="598709149" sldId="369"/>
            <ac:spMk id="9" creationId="{2EF4656B-2C05-3240-22A0-C3B1D025623F}"/>
          </ac:spMkLst>
        </pc:spChg>
        <pc:spChg chg="add del mod">
          <ac:chgData name="Yingzhe Lei" userId="e62db3c5-5f59-4e45-a187-4bdb21896736" providerId="ADAL" clId="{7F37E5D7-6981-4D8A-9D0A-376BF5313BA8}" dt="2024-10-14T11:44:17.697" v="569" actId="478"/>
          <ac:spMkLst>
            <pc:docMk/>
            <pc:sldMk cId="598709149" sldId="369"/>
            <ac:spMk id="11" creationId="{51E83E12-9219-81E2-1FBF-EBDA56FF4406}"/>
          </ac:spMkLst>
        </pc:spChg>
        <pc:spChg chg="add del mod">
          <ac:chgData name="Yingzhe Lei" userId="e62db3c5-5f59-4e45-a187-4bdb21896736" providerId="ADAL" clId="{7F37E5D7-6981-4D8A-9D0A-376BF5313BA8}" dt="2024-10-14T11:44:20.968" v="571" actId="478"/>
          <ac:spMkLst>
            <pc:docMk/>
            <pc:sldMk cId="598709149" sldId="369"/>
            <ac:spMk id="13" creationId="{BC419AC0-A4EB-2344-C012-EECEA5C51373}"/>
          </ac:spMkLst>
        </pc:spChg>
        <pc:spChg chg="add del mod">
          <ac:chgData name="Yingzhe Lei" userId="e62db3c5-5f59-4e45-a187-4bdb21896736" providerId="ADAL" clId="{7F37E5D7-6981-4D8A-9D0A-376BF5313BA8}" dt="2024-10-14T11:44:25.905" v="573" actId="478"/>
          <ac:spMkLst>
            <pc:docMk/>
            <pc:sldMk cId="598709149" sldId="369"/>
            <ac:spMk id="15" creationId="{3260068A-7910-AAF6-9C1A-63C996F7C083}"/>
          </ac:spMkLst>
        </pc:spChg>
        <pc:spChg chg="add del mod">
          <ac:chgData name="Yingzhe Lei" userId="e62db3c5-5f59-4e45-a187-4bdb21896736" providerId="ADAL" clId="{7F37E5D7-6981-4D8A-9D0A-376BF5313BA8}" dt="2024-10-14T11:44:27.961" v="575" actId="478"/>
          <ac:spMkLst>
            <pc:docMk/>
            <pc:sldMk cId="598709149" sldId="369"/>
            <ac:spMk id="17" creationId="{747925E9-1669-896F-4BAC-9D87492ABB76}"/>
          </ac:spMkLst>
        </pc:spChg>
        <pc:spChg chg="add del mod">
          <ac:chgData name="Yingzhe Lei" userId="e62db3c5-5f59-4e45-a187-4bdb21896736" providerId="ADAL" clId="{7F37E5D7-6981-4D8A-9D0A-376BF5313BA8}" dt="2024-10-14T11:44:30.898" v="577" actId="478"/>
          <ac:spMkLst>
            <pc:docMk/>
            <pc:sldMk cId="598709149" sldId="369"/>
            <ac:spMk id="19" creationId="{F1935C61-B729-BB78-3B02-70FE9FB99D43}"/>
          </ac:spMkLst>
        </pc:spChg>
        <pc:spChg chg="add del mod">
          <ac:chgData name="Yingzhe Lei" userId="e62db3c5-5f59-4e45-a187-4bdb21896736" providerId="ADAL" clId="{7F37E5D7-6981-4D8A-9D0A-376BF5313BA8}" dt="2024-10-14T11:44:32.641" v="579" actId="478"/>
          <ac:spMkLst>
            <pc:docMk/>
            <pc:sldMk cId="598709149" sldId="369"/>
            <ac:spMk id="21" creationId="{DDE2495E-7AF4-0893-B4D1-131E3EE34292}"/>
          </ac:spMkLst>
        </pc:spChg>
        <pc:spChg chg="add mod">
          <ac:chgData name="Yingzhe Lei" userId="e62db3c5-5f59-4e45-a187-4bdb21896736" providerId="ADAL" clId="{7F37E5D7-6981-4D8A-9D0A-376BF5313BA8}" dt="2024-10-14T11:51:35.959" v="753" actId="404"/>
          <ac:spMkLst>
            <pc:docMk/>
            <pc:sldMk cId="598709149" sldId="369"/>
            <ac:spMk id="22" creationId="{0670B212-6496-9D39-B974-B140AC0A89FC}"/>
          </ac:spMkLst>
        </pc:spChg>
        <pc:spChg chg="add del mod">
          <ac:chgData name="Yingzhe Lei" userId="e62db3c5-5f59-4e45-a187-4bdb21896736" providerId="ADAL" clId="{7F37E5D7-6981-4D8A-9D0A-376BF5313BA8}" dt="2024-10-14T11:48:17.256" v="661" actId="478"/>
          <ac:spMkLst>
            <pc:docMk/>
            <pc:sldMk cId="598709149" sldId="369"/>
            <ac:spMk id="24" creationId="{A206F11F-5CD9-DA9E-22E6-2C4E8C3763E7}"/>
          </ac:spMkLst>
        </pc:spChg>
        <pc:spChg chg="add mod">
          <ac:chgData name="Yingzhe Lei" userId="e62db3c5-5f59-4e45-a187-4bdb21896736" providerId="ADAL" clId="{7F37E5D7-6981-4D8A-9D0A-376BF5313BA8}" dt="2024-10-14T17:05:55.278" v="1695"/>
          <ac:spMkLst>
            <pc:docMk/>
            <pc:sldMk cId="598709149" sldId="369"/>
            <ac:spMk id="26" creationId="{C523A025-3203-14FE-B5BF-5909C9258D1B}"/>
          </ac:spMkLst>
        </pc:spChg>
        <pc:spChg chg="add mod">
          <ac:chgData name="Yingzhe Lei" userId="e62db3c5-5f59-4e45-a187-4bdb21896736" providerId="ADAL" clId="{7F37E5D7-6981-4D8A-9D0A-376BF5313BA8}" dt="2024-10-14T17:05:55.278" v="1695"/>
          <ac:spMkLst>
            <pc:docMk/>
            <pc:sldMk cId="598709149" sldId="369"/>
            <ac:spMk id="27" creationId="{49F92C38-6D55-0416-108C-A85CAAFA9F2F}"/>
          </ac:spMkLst>
        </pc:spChg>
        <pc:spChg chg="del">
          <ac:chgData name="Yingzhe Lei" userId="e62db3c5-5f59-4e45-a187-4bdb21896736" providerId="ADAL" clId="{7F37E5D7-6981-4D8A-9D0A-376BF5313BA8}" dt="2024-10-14T11:48:10.969" v="660" actId="478"/>
          <ac:spMkLst>
            <pc:docMk/>
            <pc:sldMk cId="598709149" sldId="369"/>
            <ac:spMk id="44" creationId="{42232BC0-DFF3-8375-EA3B-F2F1299D5CEA}"/>
          </ac:spMkLst>
        </pc:spChg>
        <pc:spChg chg="mod">
          <ac:chgData name="Yingzhe Lei" userId="e62db3c5-5f59-4e45-a187-4bdb21896736" providerId="ADAL" clId="{7F37E5D7-6981-4D8A-9D0A-376BF5313BA8}" dt="2024-10-14T11:51:35.959" v="753" actId="404"/>
          <ac:spMkLst>
            <pc:docMk/>
            <pc:sldMk cId="598709149" sldId="369"/>
            <ac:spMk id="45" creationId="{90D4399C-A36D-CA31-F8B0-5AA11F4A98D1}"/>
          </ac:spMkLst>
        </pc:spChg>
        <pc:spChg chg="del">
          <ac:chgData name="Yingzhe Lei" userId="e62db3c5-5f59-4e45-a187-4bdb21896736" providerId="ADAL" clId="{7F37E5D7-6981-4D8A-9D0A-376BF5313BA8}" dt="2024-10-14T11:44:11.635" v="566" actId="478"/>
          <ac:spMkLst>
            <pc:docMk/>
            <pc:sldMk cId="598709149" sldId="369"/>
            <ac:spMk id="46" creationId="{6A6B18C7-C0E6-92FD-D86E-B2E4568AE439}"/>
          </ac:spMkLst>
        </pc:spChg>
        <pc:spChg chg="del">
          <ac:chgData name="Yingzhe Lei" userId="e62db3c5-5f59-4e45-a187-4bdb21896736" providerId="ADAL" clId="{7F37E5D7-6981-4D8A-9D0A-376BF5313BA8}" dt="2024-10-14T11:44:09.283" v="564" actId="478"/>
          <ac:spMkLst>
            <pc:docMk/>
            <pc:sldMk cId="598709149" sldId="369"/>
            <ac:spMk id="47" creationId="{5381E951-C1CD-3857-4593-8968AA35A478}"/>
          </ac:spMkLst>
        </pc:spChg>
        <pc:spChg chg="del">
          <ac:chgData name="Yingzhe Lei" userId="e62db3c5-5f59-4e45-a187-4bdb21896736" providerId="ADAL" clId="{7F37E5D7-6981-4D8A-9D0A-376BF5313BA8}" dt="2024-10-14T11:44:16.923" v="568" actId="478"/>
          <ac:spMkLst>
            <pc:docMk/>
            <pc:sldMk cId="598709149" sldId="369"/>
            <ac:spMk id="48" creationId="{05A74970-90F8-8CD5-FA47-1FE2BED7C72C}"/>
          </ac:spMkLst>
        </pc:spChg>
        <pc:spChg chg="del">
          <ac:chgData name="Yingzhe Lei" userId="e62db3c5-5f59-4e45-a187-4bdb21896736" providerId="ADAL" clId="{7F37E5D7-6981-4D8A-9D0A-376BF5313BA8}" dt="2024-10-14T11:44:19.946" v="570" actId="478"/>
          <ac:spMkLst>
            <pc:docMk/>
            <pc:sldMk cId="598709149" sldId="369"/>
            <ac:spMk id="49" creationId="{94A417EA-648C-D983-D013-C86748759071}"/>
          </ac:spMkLst>
        </pc:spChg>
        <pc:spChg chg="del">
          <ac:chgData name="Yingzhe Lei" userId="e62db3c5-5f59-4e45-a187-4bdb21896736" providerId="ADAL" clId="{7F37E5D7-6981-4D8A-9D0A-376BF5313BA8}" dt="2024-10-14T11:44:27.347" v="574" actId="478"/>
          <ac:spMkLst>
            <pc:docMk/>
            <pc:sldMk cId="598709149" sldId="369"/>
            <ac:spMk id="50" creationId="{4588E1F8-F051-5D45-6E9A-73C32F45FBA2}"/>
          </ac:spMkLst>
        </pc:spChg>
        <pc:spChg chg="del">
          <ac:chgData name="Yingzhe Lei" userId="e62db3c5-5f59-4e45-a187-4bdb21896736" providerId="ADAL" clId="{7F37E5D7-6981-4D8A-9D0A-376BF5313BA8}" dt="2024-10-14T11:44:24.355" v="572" actId="478"/>
          <ac:spMkLst>
            <pc:docMk/>
            <pc:sldMk cId="598709149" sldId="369"/>
            <ac:spMk id="51" creationId="{F4068237-FACB-7651-58EA-40841E75D49C}"/>
          </ac:spMkLst>
        </pc:spChg>
        <pc:spChg chg="del">
          <ac:chgData name="Yingzhe Lei" userId="e62db3c5-5f59-4e45-a187-4bdb21896736" providerId="ADAL" clId="{7F37E5D7-6981-4D8A-9D0A-376BF5313BA8}" dt="2024-10-14T11:44:31.979" v="578" actId="478"/>
          <ac:spMkLst>
            <pc:docMk/>
            <pc:sldMk cId="598709149" sldId="369"/>
            <ac:spMk id="52" creationId="{2647675F-4800-3FF3-89B8-AC7183111F23}"/>
          </ac:spMkLst>
        </pc:spChg>
        <pc:spChg chg="del">
          <ac:chgData name="Yingzhe Lei" userId="e62db3c5-5f59-4e45-a187-4bdb21896736" providerId="ADAL" clId="{7F37E5D7-6981-4D8A-9D0A-376BF5313BA8}" dt="2024-10-14T11:44:29.498" v="576" actId="478"/>
          <ac:spMkLst>
            <pc:docMk/>
            <pc:sldMk cId="598709149" sldId="369"/>
            <ac:spMk id="53" creationId="{CB69C8CD-4794-5D81-1A90-21E10214E4CE}"/>
          </ac:spMkLst>
        </pc:spChg>
        <pc:picChg chg="add del mod">
          <ac:chgData name="Yingzhe Lei" userId="e62db3c5-5f59-4e45-a187-4bdb21896736" providerId="ADAL" clId="{7F37E5D7-6981-4D8A-9D0A-376BF5313BA8}" dt="2024-10-14T11:48:55.504" v="664" actId="478"/>
          <ac:picMkLst>
            <pc:docMk/>
            <pc:sldMk cId="598709149" sldId="369"/>
            <ac:picMk id="25" creationId="{5ABB166C-0A15-B0AC-802A-69947E5CA4F4}"/>
          </ac:picMkLst>
        </pc:picChg>
      </pc:sldChg>
      <pc:sldChg chg="addSp delSp modSp add mod">
        <pc:chgData name="Yingzhe Lei" userId="e62db3c5-5f59-4e45-a187-4bdb21896736" providerId="ADAL" clId="{7F37E5D7-6981-4D8A-9D0A-376BF5313BA8}" dt="2024-10-14T17:05:34.318" v="1689"/>
        <pc:sldMkLst>
          <pc:docMk/>
          <pc:sldMk cId="1567229095" sldId="370"/>
        </pc:sldMkLst>
        <pc:spChg chg="mod">
          <ac:chgData name="Yingzhe Lei" userId="e62db3c5-5f59-4e45-a187-4bdb21896736" providerId="ADAL" clId="{7F37E5D7-6981-4D8A-9D0A-376BF5313BA8}" dt="2024-10-14T16:57:10.221" v="1454" actId="20577"/>
          <ac:spMkLst>
            <pc:docMk/>
            <pc:sldMk cId="1567229095" sldId="370"/>
            <ac:spMk id="2" creationId="{D3EAC9AD-0B42-88D0-16BB-A90D8B3F70A8}"/>
          </ac:spMkLst>
        </pc:spChg>
        <pc:spChg chg="del">
          <ac:chgData name="Yingzhe Lei" userId="e62db3c5-5f59-4e45-a187-4bdb21896736" providerId="ADAL" clId="{7F37E5D7-6981-4D8A-9D0A-376BF5313BA8}" dt="2024-10-14T17:03:52.351" v="1643" actId="478"/>
          <ac:spMkLst>
            <pc:docMk/>
            <pc:sldMk cId="1567229095" sldId="370"/>
            <ac:spMk id="3" creationId="{4EBC4ED8-727D-E02D-2B6E-1C8FD706A25F}"/>
          </ac:spMkLst>
        </pc:spChg>
        <pc:spChg chg="del">
          <ac:chgData name="Yingzhe Lei" userId="e62db3c5-5f59-4e45-a187-4bdb21896736" providerId="ADAL" clId="{7F37E5D7-6981-4D8A-9D0A-376BF5313BA8}" dt="2024-10-14T17:03:50.394" v="1642" actId="478"/>
          <ac:spMkLst>
            <pc:docMk/>
            <pc:sldMk cId="1567229095" sldId="370"/>
            <ac:spMk id="4" creationId="{EF8EDA52-07F8-0DFE-7F8B-EC9F0621EEBA}"/>
          </ac:spMkLst>
        </pc:spChg>
        <pc:spChg chg="add del mod">
          <ac:chgData name="Yingzhe Lei" userId="e62db3c5-5f59-4e45-a187-4bdb21896736" providerId="ADAL" clId="{7F37E5D7-6981-4D8A-9D0A-376BF5313BA8}" dt="2024-10-14T16:57:22.187" v="1458" actId="478"/>
          <ac:spMkLst>
            <pc:docMk/>
            <pc:sldMk cId="1567229095" sldId="370"/>
            <ac:spMk id="7" creationId="{E870DF50-C0DA-D460-A130-0B04CCC793E8}"/>
          </ac:spMkLst>
        </pc:spChg>
        <pc:spChg chg="add del mod">
          <ac:chgData name="Yingzhe Lei" userId="e62db3c5-5f59-4e45-a187-4bdb21896736" providerId="ADAL" clId="{7F37E5D7-6981-4D8A-9D0A-376BF5313BA8}" dt="2024-10-14T16:57:19.430" v="1457" actId="478"/>
          <ac:spMkLst>
            <pc:docMk/>
            <pc:sldMk cId="1567229095" sldId="370"/>
            <ac:spMk id="9" creationId="{4290B8AF-304B-73C5-1AB3-2C9BA75EF5B0}"/>
          </ac:spMkLst>
        </pc:spChg>
        <pc:spChg chg="add del mod">
          <ac:chgData name="Yingzhe Lei" userId="e62db3c5-5f59-4e45-a187-4bdb21896736" providerId="ADAL" clId="{7F37E5D7-6981-4D8A-9D0A-376BF5313BA8}" dt="2024-10-14T16:57:24.735" v="1459" actId="478"/>
          <ac:spMkLst>
            <pc:docMk/>
            <pc:sldMk cId="1567229095" sldId="370"/>
            <ac:spMk id="11" creationId="{0A9352A6-7A0D-1CF3-29D4-C374CF81EB05}"/>
          </ac:spMkLst>
        </pc:spChg>
        <pc:spChg chg="add del mod">
          <ac:chgData name="Yingzhe Lei" userId="e62db3c5-5f59-4e45-a187-4bdb21896736" providerId="ADAL" clId="{7F37E5D7-6981-4D8A-9D0A-376BF5313BA8}" dt="2024-10-14T16:57:24.735" v="1459" actId="478"/>
          <ac:spMkLst>
            <pc:docMk/>
            <pc:sldMk cId="1567229095" sldId="370"/>
            <ac:spMk id="13" creationId="{F2244750-D901-E027-D2BD-EB342DFDB34E}"/>
          </ac:spMkLst>
        </pc:spChg>
        <pc:spChg chg="add del mod">
          <ac:chgData name="Yingzhe Lei" userId="e62db3c5-5f59-4e45-a187-4bdb21896736" providerId="ADAL" clId="{7F37E5D7-6981-4D8A-9D0A-376BF5313BA8}" dt="2024-10-14T16:57:24.735" v="1459" actId="478"/>
          <ac:spMkLst>
            <pc:docMk/>
            <pc:sldMk cId="1567229095" sldId="370"/>
            <ac:spMk id="15" creationId="{44AD0D85-56F2-C104-E331-31B1BCFC585B}"/>
          </ac:spMkLst>
        </pc:spChg>
        <pc:spChg chg="add del mod">
          <ac:chgData name="Yingzhe Lei" userId="e62db3c5-5f59-4e45-a187-4bdb21896736" providerId="ADAL" clId="{7F37E5D7-6981-4D8A-9D0A-376BF5313BA8}" dt="2024-10-14T16:57:26.630" v="1460" actId="478"/>
          <ac:spMkLst>
            <pc:docMk/>
            <pc:sldMk cId="1567229095" sldId="370"/>
            <ac:spMk id="17" creationId="{69FFF2E9-DADF-9F4C-19EA-70B68AF5BE4B}"/>
          </ac:spMkLst>
        </pc:spChg>
        <pc:spChg chg="add del mod">
          <ac:chgData name="Yingzhe Lei" userId="e62db3c5-5f59-4e45-a187-4bdb21896736" providerId="ADAL" clId="{7F37E5D7-6981-4D8A-9D0A-376BF5313BA8}" dt="2024-10-14T16:57:32.791" v="1462" actId="478"/>
          <ac:spMkLst>
            <pc:docMk/>
            <pc:sldMk cId="1567229095" sldId="370"/>
            <ac:spMk id="19" creationId="{FDE96027-B7E4-E705-108D-18206FF4A35A}"/>
          </ac:spMkLst>
        </pc:spChg>
        <pc:spChg chg="add del mod">
          <ac:chgData name="Yingzhe Lei" userId="e62db3c5-5f59-4e45-a187-4bdb21896736" providerId="ADAL" clId="{7F37E5D7-6981-4D8A-9D0A-376BF5313BA8}" dt="2024-10-14T16:57:32.791" v="1462" actId="478"/>
          <ac:spMkLst>
            <pc:docMk/>
            <pc:sldMk cId="1567229095" sldId="370"/>
            <ac:spMk id="21" creationId="{D77BD1E1-B33A-CAE3-7B11-6AEAEC33059D}"/>
          </ac:spMkLst>
        </pc:spChg>
        <pc:spChg chg="add del mod">
          <ac:chgData name="Yingzhe Lei" userId="e62db3c5-5f59-4e45-a187-4bdb21896736" providerId="ADAL" clId="{7F37E5D7-6981-4D8A-9D0A-376BF5313BA8}" dt="2024-10-14T16:57:32.791" v="1462" actId="478"/>
          <ac:spMkLst>
            <pc:docMk/>
            <pc:sldMk cId="1567229095" sldId="370"/>
            <ac:spMk id="23" creationId="{6CBDC0A5-D778-D1B1-D50A-5AA4E1A771E7}"/>
          </ac:spMkLst>
        </pc:spChg>
        <pc:spChg chg="add del mod">
          <ac:chgData name="Yingzhe Lei" userId="e62db3c5-5f59-4e45-a187-4bdb21896736" providerId="ADAL" clId="{7F37E5D7-6981-4D8A-9D0A-376BF5313BA8}" dt="2024-10-14T16:57:32.791" v="1462" actId="478"/>
          <ac:spMkLst>
            <pc:docMk/>
            <pc:sldMk cId="1567229095" sldId="370"/>
            <ac:spMk id="25" creationId="{DBD36373-9DCD-EC28-48B2-A24E2B5AB2E6}"/>
          </ac:spMkLst>
        </pc:spChg>
        <pc:spChg chg="add mod">
          <ac:chgData name="Yingzhe Lei" userId="e62db3c5-5f59-4e45-a187-4bdb21896736" providerId="ADAL" clId="{7F37E5D7-6981-4D8A-9D0A-376BF5313BA8}" dt="2024-10-14T17:05:34.318" v="1689"/>
          <ac:spMkLst>
            <pc:docMk/>
            <pc:sldMk cId="1567229095" sldId="370"/>
            <ac:spMk id="27" creationId="{739277E4-E4BB-2DF3-08E2-3901C8842EF1}"/>
          </ac:spMkLst>
        </pc:spChg>
        <pc:spChg chg="add mod">
          <ac:chgData name="Yingzhe Lei" userId="e62db3c5-5f59-4e45-a187-4bdb21896736" providerId="ADAL" clId="{7F37E5D7-6981-4D8A-9D0A-376BF5313BA8}" dt="2024-10-14T17:05:34.318" v="1689"/>
          <ac:spMkLst>
            <pc:docMk/>
            <pc:sldMk cId="1567229095" sldId="370"/>
            <ac:spMk id="28" creationId="{1C18C538-9500-F8BC-2536-65C6C871C688}"/>
          </ac:spMkLst>
        </pc:spChg>
        <pc:spChg chg="del">
          <ac:chgData name="Yingzhe Lei" userId="e62db3c5-5f59-4e45-a187-4bdb21896736" providerId="ADAL" clId="{7F37E5D7-6981-4D8A-9D0A-376BF5313BA8}" dt="2024-10-14T16:57:16.369" v="1455" actId="478"/>
          <ac:spMkLst>
            <pc:docMk/>
            <pc:sldMk cId="1567229095" sldId="370"/>
            <ac:spMk id="44" creationId="{06657960-D08E-06B1-B663-5B1FE2116154}"/>
          </ac:spMkLst>
        </pc:spChg>
        <pc:spChg chg="del">
          <ac:chgData name="Yingzhe Lei" userId="e62db3c5-5f59-4e45-a187-4bdb21896736" providerId="ADAL" clId="{7F37E5D7-6981-4D8A-9D0A-376BF5313BA8}" dt="2024-10-14T16:57:17.875" v="1456" actId="478"/>
          <ac:spMkLst>
            <pc:docMk/>
            <pc:sldMk cId="1567229095" sldId="370"/>
            <ac:spMk id="45" creationId="{BA8BA2D5-A960-9961-F747-46341914984D}"/>
          </ac:spMkLst>
        </pc:spChg>
        <pc:spChg chg="del">
          <ac:chgData name="Yingzhe Lei" userId="e62db3c5-5f59-4e45-a187-4bdb21896736" providerId="ADAL" clId="{7F37E5D7-6981-4D8A-9D0A-376BF5313BA8}" dt="2024-10-14T16:57:22.187" v="1458" actId="478"/>
          <ac:spMkLst>
            <pc:docMk/>
            <pc:sldMk cId="1567229095" sldId="370"/>
            <ac:spMk id="46" creationId="{80EA1937-D0E0-BB8F-B274-7FB45DA2FBFB}"/>
          </ac:spMkLst>
        </pc:spChg>
        <pc:spChg chg="del">
          <ac:chgData name="Yingzhe Lei" userId="e62db3c5-5f59-4e45-a187-4bdb21896736" providerId="ADAL" clId="{7F37E5D7-6981-4D8A-9D0A-376BF5313BA8}" dt="2024-10-14T16:57:22.187" v="1458" actId="478"/>
          <ac:spMkLst>
            <pc:docMk/>
            <pc:sldMk cId="1567229095" sldId="370"/>
            <ac:spMk id="47" creationId="{D4522CFD-46B4-34C3-E96A-BAC65CF99832}"/>
          </ac:spMkLst>
        </pc:spChg>
        <pc:spChg chg="del">
          <ac:chgData name="Yingzhe Lei" userId="e62db3c5-5f59-4e45-a187-4bdb21896736" providerId="ADAL" clId="{7F37E5D7-6981-4D8A-9D0A-376BF5313BA8}" dt="2024-10-14T16:57:24.735" v="1459" actId="478"/>
          <ac:spMkLst>
            <pc:docMk/>
            <pc:sldMk cId="1567229095" sldId="370"/>
            <ac:spMk id="48" creationId="{1D3DF9D9-400B-04B4-79F1-01824F12152C}"/>
          </ac:spMkLst>
        </pc:spChg>
        <pc:spChg chg="del">
          <ac:chgData name="Yingzhe Lei" userId="e62db3c5-5f59-4e45-a187-4bdb21896736" providerId="ADAL" clId="{7F37E5D7-6981-4D8A-9D0A-376BF5313BA8}" dt="2024-10-14T16:57:22.187" v="1458" actId="478"/>
          <ac:spMkLst>
            <pc:docMk/>
            <pc:sldMk cId="1567229095" sldId="370"/>
            <ac:spMk id="49" creationId="{2F47DC98-E520-F38E-360D-B27AE7DA3910}"/>
          </ac:spMkLst>
        </pc:spChg>
        <pc:spChg chg="del">
          <ac:chgData name="Yingzhe Lei" userId="e62db3c5-5f59-4e45-a187-4bdb21896736" providerId="ADAL" clId="{7F37E5D7-6981-4D8A-9D0A-376BF5313BA8}" dt="2024-10-14T16:57:30.451" v="1461" actId="478"/>
          <ac:spMkLst>
            <pc:docMk/>
            <pc:sldMk cId="1567229095" sldId="370"/>
            <ac:spMk id="50" creationId="{4D9CFEAE-8197-83E5-EF78-DC1670D5F6B5}"/>
          </ac:spMkLst>
        </pc:spChg>
        <pc:spChg chg="del">
          <ac:chgData name="Yingzhe Lei" userId="e62db3c5-5f59-4e45-a187-4bdb21896736" providerId="ADAL" clId="{7F37E5D7-6981-4D8A-9D0A-376BF5313BA8}" dt="2024-10-14T16:57:30.451" v="1461" actId="478"/>
          <ac:spMkLst>
            <pc:docMk/>
            <pc:sldMk cId="1567229095" sldId="370"/>
            <ac:spMk id="51" creationId="{42B70917-9070-4C6D-008B-656929E23234}"/>
          </ac:spMkLst>
        </pc:spChg>
        <pc:spChg chg="del">
          <ac:chgData name="Yingzhe Lei" userId="e62db3c5-5f59-4e45-a187-4bdb21896736" providerId="ADAL" clId="{7F37E5D7-6981-4D8A-9D0A-376BF5313BA8}" dt="2024-10-14T16:57:30.451" v="1461" actId="478"/>
          <ac:spMkLst>
            <pc:docMk/>
            <pc:sldMk cId="1567229095" sldId="370"/>
            <ac:spMk id="52" creationId="{11F44E42-1098-B8AD-5C5E-7B21F60E4EF2}"/>
          </ac:spMkLst>
        </pc:spChg>
        <pc:spChg chg="del">
          <ac:chgData name="Yingzhe Lei" userId="e62db3c5-5f59-4e45-a187-4bdb21896736" providerId="ADAL" clId="{7F37E5D7-6981-4D8A-9D0A-376BF5313BA8}" dt="2024-10-14T16:57:30.451" v="1461" actId="478"/>
          <ac:spMkLst>
            <pc:docMk/>
            <pc:sldMk cId="1567229095" sldId="370"/>
            <ac:spMk id="53" creationId="{A156D03D-8A4D-CAA7-C1D6-1488DAC28E49}"/>
          </ac:spMkLst>
        </pc:spChg>
        <pc:picChg chg="add del mod">
          <ac:chgData name="Yingzhe Lei" userId="e62db3c5-5f59-4e45-a187-4bdb21896736" providerId="ADAL" clId="{7F37E5D7-6981-4D8A-9D0A-376BF5313BA8}" dt="2024-10-14T17:05:33.040" v="1688" actId="478"/>
          <ac:picMkLst>
            <pc:docMk/>
            <pc:sldMk cId="1567229095" sldId="370"/>
            <ac:picMk id="26" creationId="{5BCBAA2F-C8D6-522A-937E-AE86E91F4CBE}"/>
          </ac:picMkLst>
        </pc:picChg>
      </pc:sldChg>
      <pc:sldChg chg="addSp delSp modSp add mod">
        <pc:chgData name="Yingzhe Lei" userId="e62db3c5-5f59-4e45-a187-4bdb21896736" providerId="ADAL" clId="{7F37E5D7-6981-4D8A-9D0A-376BF5313BA8}" dt="2024-10-14T17:05:53.041" v="1694"/>
        <pc:sldMkLst>
          <pc:docMk/>
          <pc:sldMk cId="3363425538" sldId="371"/>
        </pc:sldMkLst>
        <pc:spChg chg="mod">
          <ac:chgData name="Yingzhe Lei" userId="e62db3c5-5f59-4e45-a187-4bdb21896736" providerId="ADAL" clId="{7F37E5D7-6981-4D8A-9D0A-376BF5313BA8}" dt="2024-10-14T11:51:24.965" v="752" actId="1076"/>
          <ac:spMkLst>
            <pc:docMk/>
            <pc:sldMk cId="3363425538" sldId="371"/>
            <ac:spMk id="2" creationId="{220E788F-CF5B-42FC-A2D5-1AF78217549C}"/>
          </ac:spMkLst>
        </pc:spChg>
        <pc:spChg chg="del">
          <ac:chgData name="Yingzhe Lei" userId="e62db3c5-5f59-4e45-a187-4bdb21896736" providerId="ADAL" clId="{7F37E5D7-6981-4D8A-9D0A-376BF5313BA8}" dt="2024-10-14T17:03:41.411" v="1640" actId="478"/>
          <ac:spMkLst>
            <pc:docMk/>
            <pc:sldMk cId="3363425538" sldId="371"/>
            <ac:spMk id="3" creationId="{1EDD644A-4755-7D47-90BF-D2CF150A3B5A}"/>
          </ac:spMkLst>
        </pc:spChg>
        <pc:spChg chg="del">
          <ac:chgData name="Yingzhe Lei" userId="e62db3c5-5f59-4e45-a187-4bdb21896736" providerId="ADAL" clId="{7F37E5D7-6981-4D8A-9D0A-376BF5313BA8}" dt="2024-10-14T17:03:41.411" v="1640" actId="478"/>
          <ac:spMkLst>
            <pc:docMk/>
            <pc:sldMk cId="3363425538" sldId="371"/>
            <ac:spMk id="4" creationId="{62B17986-66D4-BDC5-1579-EDCBC6BF8A2D}"/>
          </ac:spMkLst>
        </pc:spChg>
        <pc:spChg chg="add mod">
          <ac:chgData name="Yingzhe Lei" userId="e62db3c5-5f59-4e45-a187-4bdb21896736" providerId="ADAL" clId="{7F37E5D7-6981-4D8A-9D0A-376BF5313BA8}" dt="2024-10-14T17:05:53.041" v="1694"/>
          <ac:spMkLst>
            <pc:docMk/>
            <pc:sldMk cId="3363425538" sldId="371"/>
            <ac:spMk id="6" creationId="{D9C24924-5D35-53A3-15F6-AB60FE167B50}"/>
          </ac:spMkLst>
        </pc:spChg>
        <pc:spChg chg="add mod">
          <ac:chgData name="Yingzhe Lei" userId="e62db3c5-5f59-4e45-a187-4bdb21896736" providerId="ADAL" clId="{7F37E5D7-6981-4D8A-9D0A-376BF5313BA8}" dt="2024-10-14T17:05:53.041" v="1694"/>
          <ac:spMkLst>
            <pc:docMk/>
            <pc:sldMk cId="3363425538" sldId="371"/>
            <ac:spMk id="7" creationId="{AEA88555-715B-81B9-4849-A99CDBE23C72}"/>
          </ac:spMkLst>
        </pc:spChg>
        <pc:spChg chg="mod">
          <ac:chgData name="Yingzhe Lei" userId="e62db3c5-5f59-4e45-a187-4bdb21896736" providerId="ADAL" clId="{7F37E5D7-6981-4D8A-9D0A-376BF5313BA8}" dt="2024-10-14T11:52:32.336" v="771" actId="20577"/>
          <ac:spMkLst>
            <pc:docMk/>
            <pc:sldMk cId="3363425538" sldId="371"/>
            <ac:spMk id="22" creationId="{161AA214-35D8-C60D-A14A-D50642B11F7D}"/>
          </ac:spMkLst>
        </pc:spChg>
        <pc:spChg chg="mod">
          <ac:chgData name="Yingzhe Lei" userId="e62db3c5-5f59-4e45-a187-4bdb21896736" providerId="ADAL" clId="{7F37E5D7-6981-4D8A-9D0A-376BF5313BA8}" dt="2024-10-14T11:52:29.248" v="767" actId="20577"/>
          <ac:spMkLst>
            <pc:docMk/>
            <pc:sldMk cId="3363425538" sldId="371"/>
            <ac:spMk id="45" creationId="{904C1D1B-C245-962B-E45E-6F7779EE2006}"/>
          </ac:spMkLst>
        </pc:spChg>
      </pc:sldChg>
      <pc:sldChg chg="modSp add del mod">
        <pc:chgData name="Yingzhe Lei" userId="e62db3c5-5f59-4e45-a187-4bdb21896736" providerId="ADAL" clId="{7F37E5D7-6981-4D8A-9D0A-376BF5313BA8}" dt="2024-10-14T11:54:14.572" v="780" actId="47"/>
        <pc:sldMkLst>
          <pc:docMk/>
          <pc:sldMk cId="46979335" sldId="372"/>
        </pc:sldMkLst>
        <pc:spChg chg="mod">
          <ac:chgData name="Yingzhe Lei" userId="e62db3c5-5f59-4e45-a187-4bdb21896736" providerId="ADAL" clId="{7F37E5D7-6981-4D8A-9D0A-376BF5313BA8}" dt="2024-10-14T11:54:08.560" v="779" actId="20577"/>
          <ac:spMkLst>
            <pc:docMk/>
            <pc:sldMk cId="46979335" sldId="372"/>
            <ac:spMk id="2" creationId="{26850224-3763-1C98-DAAD-64EACAB3F8AD}"/>
          </ac:spMkLst>
        </pc:spChg>
      </pc:sldChg>
      <pc:sldChg chg="addSp modSp add mod">
        <pc:chgData name="Yingzhe Lei" userId="e62db3c5-5f59-4e45-a187-4bdb21896736" providerId="ADAL" clId="{7F37E5D7-6981-4D8A-9D0A-376BF5313BA8}" dt="2024-10-14T17:09:14.920" v="1725" actId="108"/>
        <pc:sldMkLst>
          <pc:docMk/>
          <pc:sldMk cId="2321805731" sldId="372"/>
        </pc:sldMkLst>
        <pc:spChg chg="mod">
          <ac:chgData name="Yingzhe Lei" userId="e62db3c5-5f59-4e45-a187-4bdb21896736" providerId="ADAL" clId="{7F37E5D7-6981-4D8A-9D0A-376BF5313BA8}" dt="2024-10-14T12:00:54.581" v="1011" actId="20577"/>
          <ac:spMkLst>
            <pc:docMk/>
            <pc:sldMk cId="2321805731" sldId="372"/>
            <ac:spMk id="2" creationId="{7F00FBA0-A842-0787-6800-4B548EBA64EB}"/>
          </ac:spMkLst>
        </pc:spChg>
        <pc:spChg chg="add mod">
          <ac:chgData name="Yingzhe Lei" userId="e62db3c5-5f59-4e45-a187-4bdb21896736" providerId="ADAL" clId="{7F37E5D7-6981-4D8A-9D0A-376BF5313BA8}" dt="2024-10-14T11:54:55.735" v="785"/>
          <ac:spMkLst>
            <pc:docMk/>
            <pc:sldMk cId="2321805731" sldId="372"/>
            <ac:spMk id="3" creationId="{BA279582-39D7-E51F-2174-228AA5746548}"/>
          </ac:spMkLst>
        </pc:spChg>
        <pc:spChg chg="add mod">
          <ac:chgData name="Yingzhe Lei" userId="e62db3c5-5f59-4e45-a187-4bdb21896736" providerId="ADAL" clId="{7F37E5D7-6981-4D8A-9D0A-376BF5313BA8}" dt="2024-10-14T12:12:58.535" v="1152" actId="14100"/>
          <ac:spMkLst>
            <pc:docMk/>
            <pc:sldMk cId="2321805731" sldId="372"/>
            <ac:spMk id="4" creationId="{E2587A72-3D66-E375-EBBA-15F990463E40}"/>
          </ac:spMkLst>
        </pc:spChg>
        <pc:spChg chg="add mod">
          <ac:chgData name="Yingzhe Lei" userId="e62db3c5-5f59-4e45-a187-4bdb21896736" providerId="ADAL" clId="{7F37E5D7-6981-4D8A-9D0A-376BF5313BA8}" dt="2024-10-14T12:16:52.413" v="1189" actId="1076"/>
          <ac:spMkLst>
            <pc:docMk/>
            <pc:sldMk cId="2321805731" sldId="372"/>
            <ac:spMk id="5" creationId="{28FB8262-031A-C354-BD91-BB5EEA40F244}"/>
          </ac:spMkLst>
        </pc:spChg>
        <pc:spChg chg="add mod">
          <ac:chgData name="Yingzhe Lei" userId="e62db3c5-5f59-4e45-a187-4bdb21896736" providerId="ADAL" clId="{7F37E5D7-6981-4D8A-9D0A-376BF5313BA8}" dt="2024-10-14T12:14:48.086" v="1179" actId="1076"/>
          <ac:spMkLst>
            <pc:docMk/>
            <pc:sldMk cId="2321805731" sldId="372"/>
            <ac:spMk id="6" creationId="{61F28483-D2E9-9AE2-EB83-F85E6CE2C3F7}"/>
          </ac:spMkLst>
        </pc:spChg>
        <pc:spChg chg="add mod">
          <ac:chgData name="Yingzhe Lei" userId="e62db3c5-5f59-4e45-a187-4bdb21896736" providerId="ADAL" clId="{7F37E5D7-6981-4D8A-9D0A-376BF5313BA8}" dt="2024-10-14T12:17:43.973" v="1201" actId="1036"/>
          <ac:spMkLst>
            <pc:docMk/>
            <pc:sldMk cId="2321805731" sldId="372"/>
            <ac:spMk id="7" creationId="{F27B67C2-7A54-F9C6-5B1E-EA1CC7D96669}"/>
          </ac:spMkLst>
        </pc:spChg>
        <pc:spChg chg="add mod">
          <ac:chgData name="Yingzhe Lei" userId="e62db3c5-5f59-4e45-a187-4bdb21896736" providerId="ADAL" clId="{7F37E5D7-6981-4D8A-9D0A-376BF5313BA8}" dt="2024-10-14T17:06:57.137" v="1707" actId="108"/>
          <ac:spMkLst>
            <pc:docMk/>
            <pc:sldMk cId="2321805731" sldId="372"/>
            <ac:spMk id="17" creationId="{F06886AA-804B-2BFB-9C1E-383359AD50CB}"/>
          </ac:spMkLst>
        </pc:spChg>
        <pc:spChg chg="add mod">
          <ac:chgData name="Yingzhe Lei" userId="e62db3c5-5f59-4e45-a187-4bdb21896736" providerId="ADAL" clId="{7F37E5D7-6981-4D8A-9D0A-376BF5313BA8}" dt="2024-10-14T17:09:14.920" v="1725" actId="108"/>
          <ac:spMkLst>
            <pc:docMk/>
            <pc:sldMk cId="2321805731" sldId="372"/>
            <ac:spMk id="18" creationId="{E06CF0D0-2B6B-865F-49F2-6B49F83DDF72}"/>
          </ac:spMkLst>
        </pc:spChg>
        <pc:spChg chg="add mod">
          <ac:chgData name="Yingzhe Lei" userId="e62db3c5-5f59-4e45-a187-4bdb21896736" providerId="ADAL" clId="{7F37E5D7-6981-4D8A-9D0A-376BF5313BA8}" dt="2024-10-14T17:07:38.617" v="1711" actId="108"/>
          <ac:spMkLst>
            <pc:docMk/>
            <pc:sldMk cId="2321805731" sldId="372"/>
            <ac:spMk id="19" creationId="{E7DDDEB0-6452-8427-39DD-FBCA9958511C}"/>
          </ac:spMkLst>
        </pc:spChg>
        <pc:cxnChg chg="add mod">
          <ac:chgData name="Yingzhe Lei" userId="e62db3c5-5f59-4e45-a187-4bdb21896736" providerId="ADAL" clId="{7F37E5D7-6981-4D8A-9D0A-376BF5313BA8}" dt="2024-10-14T12:16:52.413" v="1189" actId="1076"/>
          <ac:cxnSpMkLst>
            <pc:docMk/>
            <pc:sldMk cId="2321805731" sldId="372"/>
            <ac:cxnSpMk id="9" creationId="{BCC8D939-FFD6-7939-B270-052C5BB9A1CF}"/>
          </ac:cxnSpMkLst>
        </pc:cxnChg>
        <pc:cxnChg chg="add mod">
          <ac:chgData name="Yingzhe Lei" userId="e62db3c5-5f59-4e45-a187-4bdb21896736" providerId="ADAL" clId="{7F37E5D7-6981-4D8A-9D0A-376BF5313BA8}" dt="2024-10-14T12:17:43.973" v="1201" actId="1036"/>
          <ac:cxnSpMkLst>
            <pc:docMk/>
            <pc:sldMk cId="2321805731" sldId="372"/>
            <ac:cxnSpMk id="13" creationId="{68C3F47B-D70F-1AF5-E5F9-981894B612DE}"/>
          </ac:cxnSpMkLst>
        </pc:cxnChg>
      </pc:sldChg>
      <pc:sldChg chg="add del">
        <pc:chgData name="Yingzhe Lei" userId="e62db3c5-5f59-4e45-a187-4bdb21896736" providerId="ADAL" clId="{7F37E5D7-6981-4D8A-9D0A-376BF5313BA8}" dt="2024-10-14T11:54:31.164" v="782"/>
        <pc:sldMkLst>
          <pc:docMk/>
          <pc:sldMk cId="2910794610" sldId="372"/>
        </pc:sldMkLst>
      </pc:sldChg>
      <pc:sldChg chg="addSp delSp modSp add mod">
        <pc:chgData name="Yingzhe Lei" userId="e62db3c5-5f59-4e45-a187-4bdb21896736" providerId="ADAL" clId="{7F37E5D7-6981-4D8A-9D0A-376BF5313BA8}" dt="2024-10-14T17:09:03.960" v="1724" actId="108"/>
        <pc:sldMkLst>
          <pc:docMk/>
          <pc:sldMk cId="3791309281" sldId="373"/>
        </pc:sldMkLst>
        <pc:spChg chg="mod">
          <ac:chgData name="Yingzhe Lei" userId="e62db3c5-5f59-4e45-a187-4bdb21896736" providerId="ADAL" clId="{7F37E5D7-6981-4D8A-9D0A-376BF5313BA8}" dt="2024-10-14T12:19:18.580" v="1231" actId="14100"/>
          <ac:spMkLst>
            <pc:docMk/>
            <pc:sldMk cId="3791309281" sldId="373"/>
            <ac:spMk id="2" creationId="{B24AA749-1680-3DA8-9C16-9DDC192E43C7}"/>
          </ac:spMkLst>
        </pc:spChg>
        <pc:spChg chg="mod">
          <ac:chgData name="Yingzhe Lei" userId="e62db3c5-5f59-4e45-a187-4bdb21896736" providerId="ADAL" clId="{7F37E5D7-6981-4D8A-9D0A-376BF5313BA8}" dt="2024-10-14T12:19:35.756" v="1240" actId="1076"/>
          <ac:spMkLst>
            <pc:docMk/>
            <pc:sldMk cId="3791309281" sldId="373"/>
            <ac:spMk id="3" creationId="{CC7785A8-E0D4-2864-74F1-F3A36643C480}"/>
          </ac:spMkLst>
        </pc:spChg>
        <pc:spChg chg="mod">
          <ac:chgData name="Yingzhe Lei" userId="e62db3c5-5f59-4e45-a187-4bdb21896736" providerId="ADAL" clId="{7F37E5D7-6981-4D8A-9D0A-376BF5313BA8}" dt="2024-10-14T12:19:38.516" v="1241" actId="1076"/>
          <ac:spMkLst>
            <pc:docMk/>
            <pc:sldMk cId="3791309281" sldId="373"/>
            <ac:spMk id="4" creationId="{7A598B50-83AA-DD58-66EA-AD3D75A95C8D}"/>
          </ac:spMkLst>
        </pc:spChg>
        <pc:spChg chg="del">
          <ac:chgData name="Yingzhe Lei" userId="e62db3c5-5f59-4e45-a187-4bdb21896736" providerId="ADAL" clId="{7F37E5D7-6981-4D8A-9D0A-376BF5313BA8}" dt="2024-10-14T12:20:54.950" v="1242" actId="478"/>
          <ac:spMkLst>
            <pc:docMk/>
            <pc:sldMk cId="3791309281" sldId="373"/>
            <ac:spMk id="5" creationId="{5EBB09F4-ABD2-CED8-D0B5-4559271D6021}"/>
          </ac:spMkLst>
        </pc:spChg>
        <pc:spChg chg="del">
          <ac:chgData name="Yingzhe Lei" userId="e62db3c5-5f59-4e45-a187-4bdb21896736" providerId="ADAL" clId="{7F37E5D7-6981-4D8A-9D0A-376BF5313BA8}" dt="2024-10-14T12:20:56.199" v="1243" actId="478"/>
          <ac:spMkLst>
            <pc:docMk/>
            <pc:sldMk cId="3791309281" sldId="373"/>
            <ac:spMk id="6" creationId="{7CD8D5F7-0728-ADD9-F3B1-C7FCD3FD896F}"/>
          </ac:spMkLst>
        </pc:spChg>
        <pc:spChg chg="del">
          <ac:chgData name="Yingzhe Lei" userId="e62db3c5-5f59-4e45-a187-4bdb21896736" providerId="ADAL" clId="{7F37E5D7-6981-4D8A-9D0A-376BF5313BA8}" dt="2024-10-14T17:03:46.867" v="1641" actId="478"/>
          <ac:spMkLst>
            <pc:docMk/>
            <pc:sldMk cId="3791309281" sldId="373"/>
            <ac:spMk id="7" creationId="{11878FBF-083F-69D6-C7AA-CF810E49D104}"/>
          </ac:spMkLst>
        </pc:spChg>
        <pc:spChg chg="del">
          <ac:chgData name="Yingzhe Lei" userId="e62db3c5-5f59-4e45-a187-4bdb21896736" providerId="ADAL" clId="{7F37E5D7-6981-4D8A-9D0A-376BF5313BA8}" dt="2024-10-14T17:03:46.867" v="1641" actId="478"/>
          <ac:spMkLst>
            <pc:docMk/>
            <pc:sldMk cId="3791309281" sldId="373"/>
            <ac:spMk id="8" creationId="{1B64D0B9-9017-78AC-D940-25B6E8E439BF}"/>
          </ac:spMkLst>
        </pc:spChg>
        <pc:spChg chg="add mod">
          <ac:chgData name="Yingzhe Lei" userId="e62db3c5-5f59-4e45-a187-4bdb21896736" providerId="ADAL" clId="{7F37E5D7-6981-4D8A-9D0A-376BF5313BA8}" dt="2024-10-14T12:20:54.950" v="1242" actId="478"/>
          <ac:spMkLst>
            <pc:docMk/>
            <pc:sldMk cId="3791309281" sldId="373"/>
            <ac:spMk id="11" creationId="{DF88FB95-70A5-8968-DA06-9EDE5E28663E}"/>
          </ac:spMkLst>
        </pc:spChg>
        <pc:spChg chg="add mod">
          <ac:chgData name="Yingzhe Lei" userId="e62db3c5-5f59-4e45-a187-4bdb21896736" providerId="ADAL" clId="{7F37E5D7-6981-4D8A-9D0A-376BF5313BA8}" dt="2024-10-14T12:20:56.199" v="1243" actId="478"/>
          <ac:spMkLst>
            <pc:docMk/>
            <pc:sldMk cId="3791309281" sldId="373"/>
            <ac:spMk id="13" creationId="{69959EFC-465A-37D8-5D72-855CA84DDA46}"/>
          </ac:spMkLst>
        </pc:spChg>
        <pc:spChg chg="add mod">
          <ac:chgData name="Yingzhe Lei" userId="e62db3c5-5f59-4e45-a187-4bdb21896736" providerId="ADAL" clId="{7F37E5D7-6981-4D8A-9D0A-376BF5313BA8}" dt="2024-10-14T17:07:45.242" v="1712" actId="108"/>
          <ac:spMkLst>
            <pc:docMk/>
            <pc:sldMk cId="3791309281" sldId="373"/>
            <ac:spMk id="14" creationId="{D8BEF68B-EF01-597B-292C-043EFAEF2D5B}"/>
          </ac:spMkLst>
        </pc:spChg>
        <pc:spChg chg="add del mod">
          <ac:chgData name="Yingzhe Lei" userId="e62db3c5-5f59-4e45-a187-4bdb21896736" providerId="ADAL" clId="{7F37E5D7-6981-4D8A-9D0A-376BF5313BA8}" dt="2024-10-14T17:09:03.960" v="1724" actId="108"/>
          <ac:spMkLst>
            <pc:docMk/>
            <pc:sldMk cId="3791309281" sldId="373"/>
            <ac:spMk id="15" creationId="{EA371BE5-EB0D-F4EC-76E3-E11EC2CAC67A}"/>
          </ac:spMkLst>
        </pc:spChg>
        <pc:spChg chg="add del mod">
          <ac:chgData name="Yingzhe Lei" userId="e62db3c5-5f59-4e45-a187-4bdb21896736" providerId="ADAL" clId="{7F37E5D7-6981-4D8A-9D0A-376BF5313BA8}" dt="2024-10-14T17:07:49.966" v="1714" actId="478"/>
          <ac:spMkLst>
            <pc:docMk/>
            <pc:sldMk cId="3791309281" sldId="373"/>
            <ac:spMk id="16" creationId="{A141E0E7-283E-481B-D5F3-7D03C898F902}"/>
          </ac:spMkLst>
        </pc:spChg>
        <pc:spChg chg="add del mod">
          <ac:chgData name="Yingzhe Lei" userId="e62db3c5-5f59-4e45-a187-4bdb21896736" providerId="ADAL" clId="{7F37E5D7-6981-4D8A-9D0A-376BF5313BA8}" dt="2024-10-14T17:08:52.881" v="1723" actId="478"/>
          <ac:spMkLst>
            <pc:docMk/>
            <pc:sldMk cId="3791309281" sldId="373"/>
            <ac:spMk id="17" creationId="{A40E8F69-9F2F-322F-A4C9-B3E44F744E6D}"/>
          </ac:spMkLst>
        </pc:spChg>
      </pc:sldChg>
      <pc:sldChg chg="addSp delSp modSp add mod">
        <pc:chgData name="Yingzhe Lei" userId="e62db3c5-5f59-4e45-a187-4bdb21896736" providerId="ADAL" clId="{7F37E5D7-6981-4D8A-9D0A-376BF5313BA8}" dt="2024-10-14T17:26:50.875" v="2269" actId="20577"/>
        <pc:sldMkLst>
          <pc:docMk/>
          <pc:sldMk cId="3442500679" sldId="374"/>
        </pc:sldMkLst>
        <pc:spChg chg="mod">
          <ac:chgData name="Yingzhe Lei" userId="e62db3c5-5f59-4e45-a187-4bdb21896736" providerId="ADAL" clId="{7F37E5D7-6981-4D8A-9D0A-376BF5313BA8}" dt="2024-10-14T12:25:14.194" v="1414" actId="20577"/>
          <ac:spMkLst>
            <pc:docMk/>
            <pc:sldMk cId="3442500679" sldId="374"/>
            <ac:spMk id="2" creationId="{037EF2B8-9041-C8BA-EDEA-719DB1FA44B1}"/>
          </ac:spMkLst>
        </pc:spChg>
        <pc:spChg chg="mod">
          <ac:chgData name="Yingzhe Lei" userId="e62db3c5-5f59-4e45-a187-4bdb21896736" providerId="ADAL" clId="{7F37E5D7-6981-4D8A-9D0A-376BF5313BA8}" dt="2024-10-14T17:24:40.651" v="2101" actId="20577"/>
          <ac:spMkLst>
            <pc:docMk/>
            <pc:sldMk cId="3442500679" sldId="374"/>
            <ac:spMk id="3" creationId="{E66BAA37-704F-CE25-80F9-4BB39BC2C22D}"/>
          </ac:spMkLst>
        </pc:spChg>
        <pc:spChg chg="mod">
          <ac:chgData name="Yingzhe Lei" userId="e62db3c5-5f59-4e45-a187-4bdb21896736" providerId="ADAL" clId="{7F37E5D7-6981-4D8A-9D0A-376BF5313BA8}" dt="2024-10-14T17:21:35.012" v="1808" actId="1076"/>
          <ac:spMkLst>
            <pc:docMk/>
            <pc:sldMk cId="3442500679" sldId="374"/>
            <ac:spMk id="4" creationId="{847B3ECE-9FF6-2AE3-56A9-F1603F6C2655}"/>
          </ac:spMkLst>
        </pc:spChg>
        <pc:spChg chg="mod">
          <ac:chgData name="Yingzhe Lei" userId="e62db3c5-5f59-4e45-a187-4bdb21896736" providerId="ADAL" clId="{7F37E5D7-6981-4D8A-9D0A-376BF5313BA8}" dt="2024-10-14T17:24:33.969" v="2092" actId="20577"/>
          <ac:spMkLst>
            <pc:docMk/>
            <pc:sldMk cId="3442500679" sldId="374"/>
            <ac:spMk id="5" creationId="{CF511E7A-ABD7-2F3F-3CAD-F804DB9A0B28}"/>
          </ac:spMkLst>
        </pc:spChg>
        <pc:spChg chg="mod">
          <ac:chgData name="Yingzhe Lei" userId="e62db3c5-5f59-4e45-a187-4bdb21896736" providerId="ADAL" clId="{7F37E5D7-6981-4D8A-9D0A-376BF5313BA8}" dt="2024-10-14T17:23:30.849" v="2009" actId="1076"/>
          <ac:spMkLst>
            <pc:docMk/>
            <pc:sldMk cId="3442500679" sldId="374"/>
            <ac:spMk id="6" creationId="{B6B6A499-E858-4FD5-46EA-76D4181BBC6A}"/>
          </ac:spMkLst>
        </pc:spChg>
        <pc:spChg chg="mod">
          <ac:chgData name="Yingzhe Lei" userId="e62db3c5-5f59-4e45-a187-4bdb21896736" providerId="ADAL" clId="{7F37E5D7-6981-4D8A-9D0A-376BF5313BA8}" dt="2024-10-14T17:26:50.875" v="2269" actId="20577"/>
          <ac:spMkLst>
            <pc:docMk/>
            <pc:sldMk cId="3442500679" sldId="374"/>
            <ac:spMk id="7" creationId="{41ECE298-9B6E-8597-EBD4-625574C2DE3A}"/>
          </ac:spMkLst>
        </pc:spChg>
        <pc:spChg chg="mod">
          <ac:chgData name="Yingzhe Lei" userId="e62db3c5-5f59-4e45-a187-4bdb21896736" providerId="ADAL" clId="{7F37E5D7-6981-4D8A-9D0A-376BF5313BA8}" dt="2024-10-14T12:24:56.330" v="1402" actId="1076"/>
          <ac:spMkLst>
            <pc:docMk/>
            <pc:sldMk cId="3442500679" sldId="374"/>
            <ac:spMk id="8" creationId="{947C9435-FE5A-7119-360E-739D73DFBA99}"/>
          </ac:spMkLst>
        </pc:spChg>
        <pc:spChg chg="mod">
          <ac:chgData name="Yingzhe Lei" userId="e62db3c5-5f59-4e45-a187-4bdb21896736" providerId="ADAL" clId="{7F37E5D7-6981-4D8A-9D0A-376BF5313BA8}" dt="2024-10-14T17:25:27.818" v="2148" actId="14100"/>
          <ac:spMkLst>
            <pc:docMk/>
            <pc:sldMk cId="3442500679" sldId="374"/>
            <ac:spMk id="9" creationId="{57B0A665-2E78-177F-9382-046DECFD619D}"/>
          </ac:spMkLst>
        </pc:spChg>
        <pc:spChg chg="mod">
          <ac:chgData name="Yingzhe Lei" userId="e62db3c5-5f59-4e45-a187-4bdb21896736" providerId="ADAL" clId="{7F37E5D7-6981-4D8A-9D0A-376BF5313BA8}" dt="2024-10-14T12:26:00.954" v="1415" actId="1076"/>
          <ac:spMkLst>
            <pc:docMk/>
            <pc:sldMk cId="3442500679" sldId="374"/>
            <ac:spMk id="10" creationId="{EDF9C165-CE4F-A661-755E-BD5EB97BDD70}"/>
          </ac:spMkLst>
        </pc:spChg>
        <pc:spChg chg="del">
          <ac:chgData name="Yingzhe Lei" userId="e62db3c5-5f59-4e45-a187-4bdb21896736" providerId="ADAL" clId="{7F37E5D7-6981-4D8A-9D0A-376BF5313BA8}" dt="2024-10-14T17:03:55.356" v="1644" actId="478"/>
          <ac:spMkLst>
            <pc:docMk/>
            <pc:sldMk cId="3442500679" sldId="374"/>
            <ac:spMk id="11" creationId="{AF48B66D-DC8B-6FC3-7ACA-526DBA128C4D}"/>
          </ac:spMkLst>
        </pc:spChg>
        <pc:spChg chg="del">
          <ac:chgData name="Yingzhe Lei" userId="e62db3c5-5f59-4e45-a187-4bdb21896736" providerId="ADAL" clId="{7F37E5D7-6981-4D8A-9D0A-376BF5313BA8}" dt="2024-10-14T17:03:55.356" v="1644" actId="478"/>
          <ac:spMkLst>
            <pc:docMk/>
            <pc:sldMk cId="3442500679" sldId="374"/>
            <ac:spMk id="12" creationId="{A59BDB07-DC47-092B-801A-C4EB9F2BA0BC}"/>
          </ac:spMkLst>
        </pc:spChg>
        <pc:spChg chg="add mod">
          <ac:chgData name="Yingzhe Lei" userId="e62db3c5-5f59-4e45-a187-4bdb21896736" providerId="ADAL" clId="{7F37E5D7-6981-4D8A-9D0A-376BF5313BA8}" dt="2024-10-14T17:07:59.027" v="1715" actId="108"/>
          <ac:spMkLst>
            <pc:docMk/>
            <pc:sldMk cId="3442500679" sldId="374"/>
            <ac:spMk id="14" creationId="{A6766A0D-259E-7B41-5FE4-412C8B6C2D58}"/>
          </ac:spMkLst>
        </pc:spChg>
        <pc:spChg chg="add mod">
          <ac:chgData name="Yingzhe Lei" userId="e62db3c5-5f59-4e45-a187-4bdb21896736" providerId="ADAL" clId="{7F37E5D7-6981-4D8A-9D0A-376BF5313BA8}" dt="2024-10-14T17:08:34.561" v="1718" actId="108"/>
          <ac:spMkLst>
            <pc:docMk/>
            <pc:sldMk cId="3442500679" sldId="374"/>
            <ac:spMk id="15" creationId="{5299FF58-A24A-E630-FC3A-52D3A97EAD1E}"/>
          </ac:spMkLst>
        </pc:spChg>
      </pc:sldChg>
      <pc:sldChg chg="addSp delSp modSp add mod">
        <pc:chgData name="Yingzhe Lei" userId="e62db3c5-5f59-4e45-a187-4bdb21896736" providerId="ADAL" clId="{7F37E5D7-6981-4D8A-9D0A-376BF5313BA8}" dt="2024-10-14T17:08:28.194" v="1717" actId="108"/>
        <pc:sldMkLst>
          <pc:docMk/>
          <pc:sldMk cId="27817345" sldId="375"/>
        </pc:sldMkLst>
        <pc:spChg chg="mod">
          <ac:chgData name="Yingzhe Lei" userId="e62db3c5-5f59-4e45-a187-4bdb21896736" providerId="ADAL" clId="{7F37E5D7-6981-4D8A-9D0A-376BF5313BA8}" dt="2024-10-14T16:58:57.898" v="1497" actId="27636"/>
          <ac:spMkLst>
            <pc:docMk/>
            <pc:sldMk cId="27817345" sldId="375"/>
            <ac:spMk id="2" creationId="{A0BF2C85-DFBD-FBED-B893-9771B69B4E6D}"/>
          </ac:spMkLst>
        </pc:spChg>
        <pc:spChg chg="mod">
          <ac:chgData name="Yingzhe Lei" userId="e62db3c5-5f59-4e45-a187-4bdb21896736" providerId="ADAL" clId="{7F37E5D7-6981-4D8A-9D0A-376BF5313BA8}" dt="2024-10-14T17:00:00.253" v="1559" actId="1076"/>
          <ac:spMkLst>
            <pc:docMk/>
            <pc:sldMk cId="27817345" sldId="375"/>
            <ac:spMk id="3" creationId="{8EDC1416-E4E6-FA61-B7AE-060BB4080C34}"/>
          </ac:spMkLst>
        </pc:spChg>
        <pc:spChg chg="mod">
          <ac:chgData name="Yingzhe Lei" userId="e62db3c5-5f59-4e45-a187-4bdb21896736" providerId="ADAL" clId="{7F37E5D7-6981-4D8A-9D0A-376BF5313BA8}" dt="2024-10-14T17:00:03.053" v="1560" actId="1076"/>
          <ac:spMkLst>
            <pc:docMk/>
            <pc:sldMk cId="27817345" sldId="375"/>
            <ac:spMk id="5" creationId="{0784A073-16EA-1EB7-695F-6CF261C2097F}"/>
          </ac:spMkLst>
        </pc:spChg>
        <pc:spChg chg="mod">
          <ac:chgData name="Yingzhe Lei" userId="e62db3c5-5f59-4e45-a187-4bdb21896736" providerId="ADAL" clId="{7F37E5D7-6981-4D8A-9D0A-376BF5313BA8}" dt="2024-10-14T17:00:08.347" v="1562" actId="1076"/>
          <ac:spMkLst>
            <pc:docMk/>
            <pc:sldMk cId="27817345" sldId="375"/>
            <ac:spMk id="7" creationId="{9EC63A59-E130-EADE-FA73-3B848D0C1221}"/>
          </ac:spMkLst>
        </pc:spChg>
        <pc:spChg chg="mod">
          <ac:chgData name="Yingzhe Lei" userId="e62db3c5-5f59-4e45-a187-4bdb21896736" providerId="ADAL" clId="{7F37E5D7-6981-4D8A-9D0A-376BF5313BA8}" dt="2024-10-14T17:00:06.373" v="1561" actId="1076"/>
          <ac:spMkLst>
            <pc:docMk/>
            <pc:sldMk cId="27817345" sldId="375"/>
            <ac:spMk id="8" creationId="{17E139AC-7895-58C8-8C0F-8426EAC197CE}"/>
          </ac:spMkLst>
        </pc:spChg>
        <pc:spChg chg="del">
          <ac:chgData name="Yingzhe Lei" userId="e62db3c5-5f59-4e45-a187-4bdb21896736" providerId="ADAL" clId="{7F37E5D7-6981-4D8A-9D0A-376BF5313BA8}" dt="2024-10-14T17:03:58.945" v="1645" actId="478"/>
          <ac:spMkLst>
            <pc:docMk/>
            <pc:sldMk cId="27817345" sldId="375"/>
            <ac:spMk id="9" creationId="{AF9E2A38-2CB7-2CEF-7F32-E22DAC51FE95}"/>
          </ac:spMkLst>
        </pc:spChg>
        <pc:spChg chg="del">
          <ac:chgData name="Yingzhe Lei" userId="e62db3c5-5f59-4e45-a187-4bdb21896736" providerId="ADAL" clId="{7F37E5D7-6981-4D8A-9D0A-376BF5313BA8}" dt="2024-10-14T17:03:58.945" v="1645" actId="478"/>
          <ac:spMkLst>
            <pc:docMk/>
            <pc:sldMk cId="27817345" sldId="375"/>
            <ac:spMk id="10" creationId="{B2D84E32-B025-0C18-A495-243AEAC97ADE}"/>
          </ac:spMkLst>
        </pc:spChg>
        <pc:spChg chg="add mod">
          <ac:chgData name="Yingzhe Lei" userId="e62db3c5-5f59-4e45-a187-4bdb21896736" providerId="ADAL" clId="{7F37E5D7-6981-4D8A-9D0A-376BF5313BA8}" dt="2024-10-14T17:04:38.811" v="1681"/>
          <ac:spMkLst>
            <pc:docMk/>
            <pc:sldMk cId="27817345" sldId="375"/>
            <ac:spMk id="12" creationId="{0F99A387-6580-14E2-3F26-DE307830B1B8}"/>
          </ac:spMkLst>
        </pc:spChg>
        <pc:spChg chg="add mod">
          <ac:chgData name="Yingzhe Lei" userId="e62db3c5-5f59-4e45-a187-4bdb21896736" providerId="ADAL" clId="{7F37E5D7-6981-4D8A-9D0A-376BF5313BA8}" dt="2024-10-14T17:04:38.811" v="1681"/>
          <ac:spMkLst>
            <pc:docMk/>
            <pc:sldMk cId="27817345" sldId="375"/>
            <ac:spMk id="13" creationId="{CBEDA31F-E92D-45CB-D022-8A251096C8E4}"/>
          </ac:spMkLst>
        </pc:spChg>
        <pc:spChg chg="add mod">
          <ac:chgData name="Yingzhe Lei" userId="e62db3c5-5f59-4e45-a187-4bdb21896736" providerId="ADAL" clId="{7F37E5D7-6981-4D8A-9D0A-376BF5313BA8}" dt="2024-10-14T17:08:04.626" v="1716" actId="108"/>
          <ac:spMkLst>
            <pc:docMk/>
            <pc:sldMk cId="27817345" sldId="375"/>
            <ac:spMk id="15" creationId="{F318CF88-E5CD-AAD6-00E7-9717A1E720A8}"/>
          </ac:spMkLst>
        </pc:spChg>
        <pc:spChg chg="add mod">
          <ac:chgData name="Yingzhe Lei" userId="e62db3c5-5f59-4e45-a187-4bdb21896736" providerId="ADAL" clId="{7F37E5D7-6981-4D8A-9D0A-376BF5313BA8}" dt="2024-10-14T17:08:28.194" v="1717" actId="108"/>
          <ac:spMkLst>
            <pc:docMk/>
            <pc:sldMk cId="27817345" sldId="375"/>
            <ac:spMk id="16" creationId="{759C2A13-9738-9F4E-2F6B-56CA1241C7BC}"/>
          </ac:spMkLst>
        </pc:spChg>
        <pc:picChg chg="add del mod">
          <ac:chgData name="Yingzhe Lei" userId="e62db3c5-5f59-4e45-a187-4bdb21896736" providerId="ADAL" clId="{7F37E5D7-6981-4D8A-9D0A-376BF5313BA8}" dt="2024-10-14T17:05:23.672" v="1686" actId="478"/>
          <ac:picMkLst>
            <pc:docMk/>
            <pc:sldMk cId="27817345" sldId="375"/>
            <ac:picMk id="14" creationId="{4A817C6A-DFD9-38ED-67FE-28702A383C35}"/>
          </ac:picMkLst>
        </pc:picChg>
      </pc:sldChg>
      <pc:sldChg chg="add del">
        <pc:chgData name="Yingzhe Lei" userId="e62db3c5-5f59-4e45-a187-4bdb21896736" providerId="ADAL" clId="{7F37E5D7-6981-4D8A-9D0A-376BF5313BA8}" dt="2024-10-14T17:00:29.433" v="1564" actId="47"/>
        <pc:sldMkLst>
          <pc:docMk/>
          <pc:sldMk cId="243541841" sldId="376"/>
        </pc:sldMkLst>
      </pc:sldChg>
      <pc:sldChg chg="addSp delSp modSp add mod">
        <pc:chgData name="Yingzhe Lei" userId="e62db3c5-5f59-4e45-a187-4bdb21896736" providerId="ADAL" clId="{7F37E5D7-6981-4D8A-9D0A-376BF5313BA8}" dt="2024-10-14T17:04:27.033" v="1679" actId="20577"/>
        <pc:sldMkLst>
          <pc:docMk/>
          <pc:sldMk cId="2925797264" sldId="376"/>
        </pc:sldMkLst>
        <pc:spChg chg="mod">
          <ac:chgData name="Yingzhe Lei" userId="e62db3c5-5f59-4e45-a187-4bdb21896736" providerId="ADAL" clId="{7F37E5D7-6981-4D8A-9D0A-376BF5313BA8}" dt="2024-10-14T17:01:39.778" v="1629" actId="1076"/>
          <ac:spMkLst>
            <pc:docMk/>
            <pc:sldMk cId="2925797264" sldId="376"/>
            <ac:spMk id="2" creationId="{42697A8A-B9F4-3CAF-7A35-0A30D3AA0DD5}"/>
          </ac:spMkLst>
        </pc:spChg>
        <pc:spChg chg="add del mod">
          <ac:chgData name="Yingzhe Lei" userId="e62db3c5-5f59-4e45-a187-4bdb21896736" providerId="ADAL" clId="{7F37E5D7-6981-4D8A-9D0A-376BF5313BA8}" dt="2024-10-14T17:04:27.033" v="1679" actId="20577"/>
          <ac:spMkLst>
            <pc:docMk/>
            <pc:sldMk cId="2925797264" sldId="376"/>
            <ac:spMk id="3" creationId="{7514BAE3-EBEA-306E-9066-62DB8C459572}"/>
          </ac:spMkLst>
        </pc:spChg>
        <pc:spChg chg="add del mod">
          <ac:chgData name="Yingzhe Lei" userId="e62db3c5-5f59-4e45-a187-4bdb21896736" providerId="ADAL" clId="{7F37E5D7-6981-4D8A-9D0A-376BF5313BA8}" dt="2024-10-14T17:04:16.418" v="1663" actId="20577"/>
          <ac:spMkLst>
            <pc:docMk/>
            <pc:sldMk cId="2925797264" sldId="376"/>
            <ac:spMk id="4" creationId="{6E870875-CF1A-F1D9-9C66-F150DD2E9D69}"/>
          </ac:spMkLst>
        </pc:spChg>
      </pc:sldChg>
    </pc:docChg>
  </pc:docChgLst>
  <pc:docChgLst>
    <pc:chgData name="Yingzhe Lei" userId="e62db3c5-5f59-4e45-a187-4bdb21896736" providerId="ADAL" clId="{3F144BFA-0245-4D6A-8535-88A73B8B029E}"/>
    <pc:docChg chg="undo custSel delSld modSld">
      <pc:chgData name="Yingzhe Lei" userId="e62db3c5-5f59-4e45-a187-4bdb21896736" providerId="ADAL" clId="{3F144BFA-0245-4D6A-8535-88A73B8B029E}" dt="2024-10-15T08:14:02.944" v="1777" actId="1076"/>
      <pc:docMkLst>
        <pc:docMk/>
      </pc:docMkLst>
      <pc:sldChg chg="delSp modSp mod">
        <pc:chgData name="Yingzhe Lei" userId="e62db3c5-5f59-4e45-a187-4bdb21896736" providerId="ADAL" clId="{3F144BFA-0245-4D6A-8535-88A73B8B029E}" dt="2024-10-14T23:58:12.655" v="1078" actId="478"/>
        <pc:sldMkLst>
          <pc:docMk/>
          <pc:sldMk cId="2336677316" sldId="343"/>
        </pc:sldMkLst>
        <pc:spChg chg="del mod">
          <ac:chgData name="Yingzhe Lei" userId="e62db3c5-5f59-4e45-a187-4bdb21896736" providerId="ADAL" clId="{3F144BFA-0245-4D6A-8535-88A73B8B029E}" dt="2024-10-14T23:58:12.655" v="1078" actId="478"/>
          <ac:spMkLst>
            <pc:docMk/>
            <pc:sldMk cId="2336677316" sldId="343"/>
            <ac:spMk id="11" creationId="{F0F25866-5DB1-334A-8037-692579FBDE39}"/>
          </ac:spMkLst>
        </pc:spChg>
      </pc:sldChg>
      <pc:sldChg chg="addSp delSp modSp mod">
        <pc:chgData name="Yingzhe Lei" userId="e62db3c5-5f59-4e45-a187-4bdb21896736" providerId="ADAL" clId="{3F144BFA-0245-4D6A-8535-88A73B8B029E}" dt="2024-10-14T23:02:51.773" v="139" actId="208"/>
        <pc:sldMkLst>
          <pc:docMk/>
          <pc:sldMk cId="391246093" sldId="361"/>
        </pc:sldMkLst>
        <pc:spChg chg="del">
          <ac:chgData name="Yingzhe Lei" userId="e62db3c5-5f59-4e45-a187-4bdb21896736" providerId="ADAL" clId="{3F144BFA-0245-4D6A-8535-88A73B8B029E}" dt="2024-10-14T22:56:50.466" v="46" actId="478"/>
          <ac:spMkLst>
            <pc:docMk/>
            <pc:sldMk cId="391246093" sldId="361"/>
            <ac:spMk id="4" creationId="{A17F80A9-6337-524E-AC61-32C5AFEE8E6D}"/>
          </ac:spMkLst>
        </pc:spChg>
        <pc:spChg chg="add del mod">
          <ac:chgData name="Yingzhe Lei" userId="e62db3c5-5f59-4e45-a187-4bdb21896736" providerId="ADAL" clId="{3F144BFA-0245-4D6A-8535-88A73B8B029E}" dt="2024-10-14T22:56:52.777" v="47" actId="478"/>
          <ac:spMkLst>
            <pc:docMk/>
            <pc:sldMk cId="391246093" sldId="361"/>
            <ac:spMk id="5" creationId="{61A1B012-A656-5F38-BE41-23877C4CC495}"/>
          </ac:spMkLst>
        </pc:spChg>
        <pc:spChg chg="add del">
          <ac:chgData name="Yingzhe Lei" userId="e62db3c5-5f59-4e45-a187-4bdb21896736" providerId="ADAL" clId="{3F144BFA-0245-4D6A-8535-88A73B8B029E}" dt="2024-10-14T22:58:36.946" v="65" actId="931"/>
          <ac:spMkLst>
            <pc:docMk/>
            <pc:sldMk cId="391246093" sldId="361"/>
            <ac:spMk id="11" creationId="{59F666DB-ED52-AC2F-9311-D488D18B8F9E}"/>
          </ac:spMkLst>
        </pc:spChg>
        <pc:spChg chg="add mod">
          <ac:chgData name="Yingzhe Lei" userId="e62db3c5-5f59-4e45-a187-4bdb21896736" providerId="ADAL" clId="{3F144BFA-0245-4D6A-8535-88A73B8B029E}" dt="2024-10-14T23:01:40.101" v="133" actId="1076"/>
          <ac:spMkLst>
            <pc:docMk/>
            <pc:sldMk cId="391246093" sldId="361"/>
            <ac:spMk id="20" creationId="{84589134-A741-506F-8433-B0B4819E0B77}"/>
          </ac:spMkLst>
        </pc:spChg>
        <pc:picChg chg="add mod modCrop">
          <ac:chgData name="Yingzhe Lei" userId="e62db3c5-5f59-4e45-a187-4bdb21896736" providerId="ADAL" clId="{3F144BFA-0245-4D6A-8535-88A73B8B029E}" dt="2024-10-14T22:58:20.237" v="64" actId="931"/>
          <ac:picMkLst>
            <pc:docMk/>
            <pc:sldMk cId="391246093" sldId="361"/>
            <ac:picMk id="8" creationId="{D58A5F0E-5402-C514-244E-D157F9B19394}"/>
          </ac:picMkLst>
        </pc:picChg>
        <pc:picChg chg="add mod">
          <ac:chgData name="Yingzhe Lei" userId="e62db3c5-5f59-4e45-a187-4bdb21896736" providerId="ADAL" clId="{3F144BFA-0245-4D6A-8535-88A73B8B029E}" dt="2024-10-14T22:58:37.651" v="66" actId="27614"/>
          <ac:picMkLst>
            <pc:docMk/>
            <pc:sldMk cId="391246093" sldId="361"/>
            <ac:picMk id="14" creationId="{22B7F384-5109-C258-105C-7DC9DEBB8070}"/>
          </ac:picMkLst>
        </pc:picChg>
        <pc:picChg chg="add mod">
          <ac:chgData name="Yingzhe Lei" userId="e62db3c5-5f59-4e45-a187-4bdb21896736" providerId="ADAL" clId="{3F144BFA-0245-4D6A-8535-88A73B8B029E}" dt="2024-10-14T23:01:27.644" v="128" actId="1076"/>
          <ac:picMkLst>
            <pc:docMk/>
            <pc:sldMk cId="391246093" sldId="361"/>
            <ac:picMk id="16" creationId="{8951DB41-F86A-B67D-D792-1847E39A0886}"/>
          </ac:picMkLst>
        </pc:picChg>
        <pc:picChg chg="add mod">
          <ac:chgData name="Yingzhe Lei" userId="e62db3c5-5f59-4e45-a187-4bdb21896736" providerId="ADAL" clId="{3F144BFA-0245-4D6A-8535-88A73B8B029E}" dt="2024-10-14T22:59:45.489" v="82" actId="1076"/>
          <ac:picMkLst>
            <pc:docMk/>
            <pc:sldMk cId="391246093" sldId="361"/>
            <ac:picMk id="18" creationId="{95475090-305B-4881-D20C-32306A9C9D21}"/>
          </ac:picMkLst>
        </pc:picChg>
        <pc:picChg chg="add mod">
          <ac:chgData name="Yingzhe Lei" userId="e62db3c5-5f59-4e45-a187-4bdb21896736" providerId="ADAL" clId="{3F144BFA-0245-4D6A-8535-88A73B8B029E}" dt="2024-10-14T23:00:42.616" v="93" actId="1076"/>
          <ac:picMkLst>
            <pc:docMk/>
            <pc:sldMk cId="391246093" sldId="361"/>
            <ac:picMk id="19" creationId="{713F9107-DF0B-B9C5-F4F4-046E86A76245}"/>
          </ac:picMkLst>
        </pc:picChg>
        <pc:cxnChg chg="add mod">
          <ac:chgData name="Yingzhe Lei" userId="e62db3c5-5f59-4e45-a187-4bdb21896736" providerId="ADAL" clId="{3F144BFA-0245-4D6A-8535-88A73B8B029E}" dt="2024-10-14T23:02:51.773" v="139" actId="208"/>
          <ac:cxnSpMkLst>
            <pc:docMk/>
            <pc:sldMk cId="391246093" sldId="361"/>
            <ac:cxnSpMk id="22" creationId="{D63C3D00-0D8E-4027-2CDE-D78F649A5C90}"/>
          </ac:cxnSpMkLst>
        </pc:cxnChg>
      </pc:sldChg>
      <pc:sldChg chg="addSp delSp modSp mod">
        <pc:chgData name="Yingzhe Lei" userId="e62db3c5-5f59-4e45-a187-4bdb21896736" providerId="ADAL" clId="{3F144BFA-0245-4D6A-8535-88A73B8B029E}" dt="2024-10-15T07:56:34.068" v="1079"/>
        <pc:sldMkLst>
          <pc:docMk/>
          <pc:sldMk cId="198254021" sldId="365"/>
        </pc:sldMkLst>
        <pc:spChg chg="del">
          <ac:chgData name="Yingzhe Lei" userId="e62db3c5-5f59-4e45-a187-4bdb21896736" providerId="ADAL" clId="{3F144BFA-0245-4D6A-8535-88A73B8B029E}" dt="2024-10-14T23:03:18.222" v="143" actId="478"/>
          <ac:spMkLst>
            <pc:docMk/>
            <pc:sldMk cId="198254021" sldId="365"/>
            <ac:spMk id="4" creationId="{BA56EF1D-8304-F609-50FB-437445D077C7}"/>
          </ac:spMkLst>
        </pc:spChg>
        <pc:spChg chg="del">
          <ac:chgData name="Yingzhe Lei" userId="e62db3c5-5f59-4e45-a187-4bdb21896736" providerId="ADAL" clId="{3F144BFA-0245-4D6A-8535-88A73B8B029E}" dt="2024-10-14T23:03:13.038" v="140" actId="931"/>
          <ac:spMkLst>
            <pc:docMk/>
            <pc:sldMk cId="198254021" sldId="365"/>
            <ac:spMk id="5" creationId="{65E01EC9-56F0-DD8B-B4D3-506103B500AC}"/>
          </ac:spMkLst>
        </pc:spChg>
        <pc:spChg chg="add del mod">
          <ac:chgData name="Yingzhe Lei" userId="e62db3c5-5f59-4e45-a187-4bdb21896736" providerId="ADAL" clId="{3F144BFA-0245-4D6A-8535-88A73B8B029E}" dt="2024-10-14T23:03:20.128" v="144" actId="478"/>
          <ac:spMkLst>
            <pc:docMk/>
            <pc:sldMk cId="198254021" sldId="365"/>
            <ac:spMk id="12" creationId="{B3454C73-3CAB-FAF5-D05E-C6118C7E10B8}"/>
          </ac:spMkLst>
        </pc:spChg>
        <pc:picChg chg="add mod">
          <ac:chgData name="Yingzhe Lei" userId="e62db3c5-5f59-4e45-a187-4bdb21896736" providerId="ADAL" clId="{3F144BFA-0245-4D6A-8535-88A73B8B029E}" dt="2024-10-15T07:56:34.068" v="1079"/>
          <ac:picMkLst>
            <pc:docMk/>
            <pc:sldMk cId="198254021" sldId="365"/>
            <ac:picMk id="2" creationId="{E89B96C1-DCC6-0053-879D-FF252A769BB9}"/>
          </ac:picMkLst>
        </pc:picChg>
        <pc:picChg chg="add mod">
          <ac:chgData name="Yingzhe Lei" userId="e62db3c5-5f59-4e45-a187-4bdb21896736" providerId="ADAL" clId="{3F144BFA-0245-4D6A-8535-88A73B8B029E}" dt="2024-10-14T23:03:14.429" v="142" actId="962"/>
          <ac:picMkLst>
            <pc:docMk/>
            <pc:sldMk cId="198254021" sldId="365"/>
            <ac:picMk id="10" creationId="{E8A35144-DC44-C17C-1A60-35892C6119C9}"/>
          </ac:picMkLst>
        </pc:picChg>
        <pc:picChg chg="add mod">
          <ac:chgData name="Yingzhe Lei" userId="e62db3c5-5f59-4e45-a187-4bdb21896736" providerId="ADAL" clId="{3F144BFA-0245-4D6A-8535-88A73B8B029E}" dt="2024-10-14T23:03:42.565" v="150" actId="1076"/>
          <ac:picMkLst>
            <pc:docMk/>
            <pc:sldMk cId="198254021" sldId="365"/>
            <ac:picMk id="14" creationId="{76F64767-CEF9-FE60-322A-083B82B862F2}"/>
          </ac:picMkLst>
        </pc:picChg>
      </pc:sldChg>
      <pc:sldChg chg="addSp delSp modSp mod">
        <pc:chgData name="Yingzhe Lei" userId="e62db3c5-5f59-4e45-a187-4bdb21896736" providerId="ADAL" clId="{3F144BFA-0245-4D6A-8535-88A73B8B029E}" dt="2024-10-15T08:02:55.495" v="1404" actId="20577"/>
        <pc:sldMkLst>
          <pc:docMk/>
          <pc:sldMk cId="1861116692" sldId="366"/>
        </pc:sldMkLst>
        <pc:spChg chg="mod">
          <ac:chgData name="Yingzhe Lei" userId="e62db3c5-5f59-4e45-a187-4bdb21896736" providerId="ADAL" clId="{3F144BFA-0245-4D6A-8535-88A73B8B029E}" dt="2024-10-15T08:01:52.188" v="1296" actId="20577"/>
          <ac:spMkLst>
            <pc:docMk/>
            <pc:sldMk cId="1861116692" sldId="366"/>
            <ac:spMk id="3" creationId="{595C56B6-A13D-F211-EEAC-65709A6CB521}"/>
          </ac:spMkLst>
        </pc:spChg>
        <pc:spChg chg="del">
          <ac:chgData name="Yingzhe Lei" userId="e62db3c5-5f59-4e45-a187-4bdb21896736" providerId="ADAL" clId="{3F144BFA-0245-4D6A-8535-88A73B8B029E}" dt="2024-10-15T08:01:08.377" v="1276" actId="478"/>
          <ac:spMkLst>
            <pc:docMk/>
            <pc:sldMk cId="1861116692" sldId="366"/>
            <ac:spMk id="4" creationId="{427A021B-6FBB-3C4C-E80B-956B2AA4DC6F}"/>
          </ac:spMkLst>
        </pc:spChg>
        <pc:spChg chg="del">
          <ac:chgData name="Yingzhe Lei" userId="e62db3c5-5f59-4e45-a187-4bdb21896736" providerId="ADAL" clId="{3F144BFA-0245-4D6A-8535-88A73B8B029E}" dt="2024-10-15T07:56:43.090" v="1080" actId="478"/>
          <ac:spMkLst>
            <pc:docMk/>
            <pc:sldMk cId="1861116692" sldId="366"/>
            <ac:spMk id="5" creationId="{7CF3E589-71C1-7CEE-2E3C-1BB5F8D5F99B}"/>
          </ac:spMkLst>
        </pc:spChg>
        <pc:spChg chg="del">
          <ac:chgData name="Yingzhe Lei" userId="e62db3c5-5f59-4e45-a187-4bdb21896736" providerId="ADAL" clId="{3F144BFA-0245-4D6A-8535-88A73B8B029E}" dt="2024-10-15T07:56:45.433" v="1082" actId="478"/>
          <ac:spMkLst>
            <pc:docMk/>
            <pc:sldMk cId="1861116692" sldId="366"/>
            <ac:spMk id="6" creationId="{F42D02C9-8470-A1A9-C5B9-6F60658773CD}"/>
          </ac:spMkLst>
        </pc:spChg>
        <pc:spChg chg="add del mod">
          <ac:chgData name="Yingzhe Lei" userId="e62db3c5-5f59-4e45-a187-4bdb21896736" providerId="ADAL" clId="{3F144BFA-0245-4D6A-8535-88A73B8B029E}" dt="2024-10-15T07:56:43.826" v="1081" actId="478"/>
          <ac:spMkLst>
            <pc:docMk/>
            <pc:sldMk cId="1861116692" sldId="366"/>
            <ac:spMk id="8" creationId="{E9D5B038-B847-C042-B768-50E0259D1161}"/>
          </ac:spMkLst>
        </pc:spChg>
        <pc:spChg chg="add del mod">
          <ac:chgData name="Yingzhe Lei" userId="e62db3c5-5f59-4e45-a187-4bdb21896736" providerId="ADAL" clId="{3F144BFA-0245-4D6A-8535-88A73B8B029E}" dt="2024-10-15T07:56:46.928" v="1083" actId="478"/>
          <ac:spMkLst>
            <pc:docMk/>
            <pc:sldMk cId="1861116692" sldId="366"/>
            <ac:spMk id="13" creationId="{4E2BE3F8-330B-46BF-C002-B8E5CB1FC1E7}"/>
          </ac:spMkLst>
        </pc:spChg>
        <pc:spChg chg="add mod">
          <ac:chgData name="Yingzhe Lei" userId="e62db3c5-5f59-4e45-a187-4bdb21896736" providerId="ADAL" clId="{3F144BFA-0245-4D6A-8535-88A73B8B029E}" dt="2024-10-15T08:02:55.495" v="1404" actId="20577"/>
          <ac:spMkLst>
            <pc:docMk/>
            <pc:sldMk cId="1861116692" sldId="366"/>
            <ac:spMk id="14" creationId="{3C18685C-A66E-A039-2945-90522D1634FD}"/>
          </ac:spMkLst>
        </pc:spChg>
      </pc:sldChg>
      <pc:sldChg chg="addSp delSp modSp mod">
        <pc:chgData name="Yingzhe Lei" userId="e62db3c5-5f59-4e45-a187-4bdb21896736" providerId="ADAL" clId="{3F144BFA-0245-4D6A-8535-88A73B8B029E}" dt="2024-10-14T23:23:01.229" v="402" actId="14100"/>
        <pc:sldMkLst>
          <pc:docMk/>
          <pc:sldMk cId="2878026531" sldId="367"/>
        </pc:sldMkLst>
        <pc:spChg chg="del">
          <ac:chgData name="Yingzhe Lei" userId="e62db3c5-5f59-4e45-a187-4bdb21896736" providerId="ADAL" clId="{3F144BFA-0245-4D6A-8535-88A73B8B029E}" dt="2024-10-14T23:04:28.312" v="151" actId="931"/>
          <ac:spMkLst>
            <pc:docMk/>
            <pc:sldMk cId="2878026531" sldId="367"/>
            <ac:spMk id="2" creationId="{9BB19582-7501-DBA5-EA54-69BEADDBC203}"/>
          </ac:spMkLst>
        </pc:spChg>
        <pc:spChg chg="del mod">
          <ac:chgData name="Yingzhe Lei" userId="e62db3c5-5f59-4e45-a187-4bdb21896736" providerId="ADAL" clId="{3F144BFA-0245-4D6A-8535-88A73B8B029E}" dt="2024-10-14T23:04:59.798" v="160" actId="478"/>
          <ac:spMkLst>
            <pc:docMk/>
            <pc:sldMk cId="2878026531" sldId="367"/>
            <ac:spMk id="4" creationId="{15660E58-3DA6-1C15-8247-4CFFDA01E67B}"/>
          </ac:spMkLst>
        </pc:spChg>
        <pc:spChg chg="add del mod">
          <ac:chgData name="Yingzhe Lei" userId="e62db3c5-5f59-4e45-a187-4bdb21896736" providerId="ADAL" clId="{3F144BFA-0245-4D6A-8535-88A73B8B029E}" dt="2024-10-14T23:05:02.741" v="161" actId="478"/>
          <ac:spMkLst>
            <pc:docMk/>
            <pc:sldMk cId="2878026531" sldId="367"/>
            <ac:spMk id="11" creationId="{BCF74D80-A6AC-9B03-0C34-13716D0EA1B4}"/>
          </ac:spMkLst>
        </pc:spChg>
        <pc:spChg chg="add mod">
          <ac:chgData name="Yingzhe Lei" userId="e62db3c5-5f59-4e45-a187-4bdb21896736" providerId="ADAL" clId="{3F144BFA-0245-4D6A-8535-88A73B8B029E}" dt="2024-10-14T23:23:01.229" v="402" actId="14100"/>
          <ac:spMkLst>
            <pc:docMk/>
            <pc:sldMk cId="2878026531" sldId="367"/>
            <ac:spMk id="13" creationId="{9C0659E1-BB7D-C69A-22E6-777755000E83}"/>
          </ac:spMkLst>
        </pc:spChg>
        <pc:picChg chg="add mod">
          <ac:chgData name="Yingzhe Lei" userId="e62db3c5-5f59-4e45-a187-4bdb21896736" providerId="ADAL" clId="{3F144BFA-0245-4D6A-8535-88A73B8B029E}" dt="2024-10-14T23:04:54.917" v="158" actId="1076"/>
          <ac:picMkLst>
            <pc:docMk/>
            <pc:sldMk cId="2878026531" sldId="367"/>
            <ac:picMk id="9" creationId="{0D1B141F-2563-FAE4-849C-AF3419943CB2}"/>
          </ac:picMkLst>
        </pc:picChg>
        <pc:picChg chg="add del mod modCrop">
          <ac:chgData name="Yingzhe Lei" userId="e62db3c5-5f59-4e45-a187-4bdb21896736" providerId="ADAL" clId="{3F144BFA-0245-4D6A-8535-88A73B8B029E}" dt="2024-10-14T23:07:40.586" v="170" actId="478"/>
          <ac:picMkLst>
            <pc:docMk/>
            <pc:sldMk cId="2878026531" sldId="367"/>
            <ac:picMk id="12" creationId="{87181A1E-8F4A-16A4-A398-63F7F578380F}"/>
          </ac:picMkLst>
        </pc:picChg>
      </pc:sldChg>
      <pc:sldChg chg="addSp delSp modSp mod">
        <pc:chgData name="Yingzhe Lei" userId="e62db3c5-5f59-4e45-a187-4bdb21896736" providerId="ADAL" clId="{3F144BFA-0245-4D6A-8535-88A73B8B029E}" dt="2024-10-14T23:25:41.001" v="459" actId="1076"/>
        <pc:sldMkLst>
          <pc:docMk/>
          <pc:sldMk cId="3153294183" sldId="368"/>
        </pc:sldMkLst>
        <pc:spChg chg="del">
          <ac:chgData name="Yingzhe Lei" userId="e62db3c5-5f59-4e45-a187-4bdb21896736" providerId="ADAL" clId="{3F144BFA-0245-4D6A-8535-88A73B8B029E}" dt="2024-10-14T23:20:33.995" v="346" actId="931"/>
          <ac:spMkLst>
            <pc:docMk/>
            <pc:sldMk cId="3153294183" sldId="368"/>
            <ac:spMk id="2" creationId="{A1FBB464-A474-2069-2DD5-60F9682A018D}"/>
          </ac:spMkLst>
        </pc:spChg>
        <pc:spChg chg="del">
          <ac:chgData name="Yingzhe Lei" userId="e62db3c5-5f59-4e45-a187-4bdb21896736" providerId="ADAL" clId="{3F144BFA-0245-4D6A-8535-88A73B8B029E}" dt="2024-10-14T23:22:52.233" v="400" actId="478"/>
          <ac:spMkLst>
            <pc:docMk/>
            <pc:sldMk cId="3153294183" sldId="368"/>
            <ac:spMk id="4" creationId="{A10B77E1-8E17-BFEF-C946-0F2B381D8860}"/>
          </ac:spMkLst>
        </pc:spChg>
        <pc:spChg chg="add mod">
          <ac:chgData name="Yingzhe Lei" userId="e62db3c5-5f59-4e45-a187-4bdb21896736" providerId="ADAL" clId="{3F144BFA-0245-4D6A-8535-88A73B8B029E}" dt="2024-10-14T23:22:30.076" v="396" actId="1076"/>
          <ac:spMkLst>
            <pc:docMk/>
            <pc:sldMk cId="3153294183" sldId="368"/>
            <ac:spMk id="10" creationId="{987B76E2-699F-A494-B81F-D2F3F1CB9583}"/>
          </ac:spMkLst>
        </pc:spChg>
        <pc:spChg chg="add mod">
          <ac:chgData name="Yingzhe Lei" userId="e62db3c5-5f59-4e45-a187-4bdb21896736" providerId="ADAL" clId="{3F144BFA-0245-4D6A-8535-88A73B8B029E}" dt="2024-10-14T23:21:40.892" v="384" actId="1076"/>
          <ac:spMkLst>
            <pc:docMk/>
            <pc:sldMk cId="3153294183" sldId="368"/>
            <ac:spMk id="11" creationId="{29B2A468-D6F7-08CB-DD44-8D73F6B25FE7}"/>
          </ac:spMkLst>
        </pc:spChg>
        <pc:spChg chg="add del mod">
          <ac:chgData name="Yingzhe Lei" userId="e62db3c5-5f59-4e45-a187-4bdb21896736" providerId="ADAL" clId="{3F144BFA-0245-4D6A-8535-88A73B8B029E}" dt="2024-10-14T23:22:54.753" v="401" actId="478"/>
          <ac:spMkLst>
            <pc:docMk/>
            <pc:sldMk cId="3153294183" sldId="368"/>
            <ac:spMk id="23" creationId="{6A06E21A-2827-3E7C-49E1-732A485AAC7C}"/>
          </ac:spMkLst>
        </pc:spChg>
        <pc:spChg chg="add mod">
          <ac:chgData name="Yingzhe Lei" userId="e62db3c5-5f59-4e45-a187-4bdb21896736" providerId="ADAL" clId="{3F144BFA-0245-4D6A-8535-88A73B8B029E}" dt="2024-10-14T23:25:41.001" v="459" actId="1076"/>
          <ac:spMkLst>
            <pc:docMk/>
            <pc:sldMk cId="3153294183" sldId="368"/>
            <ac:spMk id="24" creationId="{867A9D47-1940-0BAC-8A93-19FBC402BEE9}"/>
          </ac:spMkLst>
        </pc:spChg>
        <pc:picChg chg="add mod">
          <ac:chgData name="Yingzhe Lei" userId="e62db3c5-5f59-4e45-a187-4bdb21896736" providerId="ADAL" clId="{3F144BFA-0245-4D6A-8535-88A73B8B029E}" dt="2024-10-14T23:21:34.723" v="383" actId="1076"/>
          <ac:picMkLst>
            <pc:docMk/>
            <pc:sldMk cId="3153294183" sldId="368"/>
            <ac:picMk id="9" creationId="{F09DAFA0-753C-82C1-1E9E-418FC594F15D}"/>
          </ac:picMkLst>
        </pc:picChg>
        <pc:cxnChg chg="add mod">
          <ac:chgData name="Yingzhe Lei" userId="e62db3c5-5f59-4e45-a187-4bdb21896736" providerId="ADAL" clId="{3F144BFA-0245-4D6A-8535-88A73B8B029E}" dt="2024-10-14T23:22:13.955" v="392" actId="1582"/>
          <ac:cxnSpMkLst>
            <pc:docMk/>
            <pc:sldMk cId="3153294183" sldId="368"/>
            <ac:cxnSpMk id="13" creationId="{BC90948C-C13E-61F0-D2F3-7259D78C442A}"/>
          </ac:cxnSpMkLst>
        </pc:cxnChg>
        <pc:cxnChg chg="add mod">
          <ac:chgData name="Yingzhe Lei" userId="e62db3c5-5f59-4e45-a187-4bdb21896736" providerId="ADAL" clId="{3F144BFA-0245-4D6A-8535-88A73B8B029E}" dt="2024-10-14T23:22:04.760" v="390" actId="1076"/>
          <ac:cxnSpMkLst>
            <pc:docMk/>
            <pc:sldMk cId="3153294183" sldId="368"/>
            <ac:cxnSpMk id="15" creationId="{087B1B12-3193-A1ED-B265-1719DA36FAB2}"/>
          </ac:cxnSpMkLst>
        </pc:cxnChg>
        <pc:cxnChg chg="add mod">
          <ac:chgData name="Yingzhe Lei" userId="e62db3c5-5f59-4e45-a187-4bdb21896736" providerId="ADAL" clId="{3F144BFA-0245-4D6A-8535-88A73B8B029E}" dt="2024-10-14T23:22:38.219" v="399" actId="14100"/>
          <ac:cxnSpMkLst>
            <pc:docMk/>
            <pc:sldMk cId="3153294183" sldId="368"/>
            <ac:cxnSpMk id="17" creationId="{D20F3E5D-5173-444D-73A6-E7FBD6A763E8}"/>
          </ac:cxnSpMkLst>
        </pc:cxnChg>
      </pc:sldChg>
      <pc:sldChg chg="addSp delSp modSp mod">
        <pc:chgData name="Yingzhe Lei" userId="e62db3c5-5f59-4e45-a187-4bdb21896736" providerId="ADAL" clId="{3F144BFA-0245-4D6A-8535-88A73B8B029E}" dt="2024-10-14T23:28:58.155" v="582" actId="207"/>
        <pc:sldMkLst>
          <pc:docMk/>
          <pc:sldMk cId="598709149" sldId="369"/>
        </pc:sldMkLst>
        <pc:spChg chg="add mod">
          <ac:chgData name="Yingzhe Lei" userId="e62db3c5-5f59-4e45-a187-4bdb21896736" providerId="ADAL" clId="{3F144BFA-0245-4D6A-8535-88A73B8B029E}" dt="2024-10-14T23:28:58.155" v="582" actId="207"/>
          <ac:spMkLst>
            <pc:docMk/>
            <pc:sldMk cId="598709149" sldId="369"/>
            <ac:spMk id="10" creationId="{863373B5-BD24-E8E6-A0B1-7AD12D742B4F}"/>
          </ac:spMkLst>
        </pc:spChg>
        <pc:spChg chg="add del mod">
          <ac:chgData name="Yingzhe Lei" userId="e62db3c5-5f59-4e45-a187-4bdb21896736" providerId="ADAL" clId="{3F144BFA-0245-4D6A-8535-88A73B8B029E}" dt="2024-10-14T23:28:24.611" v="569" actId="478"/>
          <ac:spMkLst>
            <pc:docMk/>
            <pc:sldMk cId="598709149" sldId="369"/>
            <ac:spMk id="11" creationId="{4769A37F-BD38-E56D-1494-CD94B66D9127}"/>
          </ac:spMkLst>
        </pc:spChg>
        <pc:spChg chg="mod">
          <ac:chgData name="Yingzhe Lei" userId="e62db3c5-5f59-4e45-a187-4bdb21896736" providerId="ADAL" clId="{3F144BFA-0245-4D6A-8535-88A73B8B029E}" dt="2024-10-14T23:28:46.976" v="580" actId="1076"/>
          <ac:spMkLst>
            <pc:docMk/>
            <pc:sldMk cId="598709149" sldId="369"/>
            <ac:spMk id="22" creationId="{0670B212-6496-9D39-B974-B140AC0A89FC}"/>
          </ac:spMkLst>
        </pc:spChg>
        <pc:spChg chg="mod">
          <ac:chgData name="Yingzhe Lei" userId="e62db3c5-5f59-4e45-a187-4bdb21896736" providerId="ADAL" clId="{3F144BFA-0245-4D6A-8535-88A73B8B029E}" dt="2024-10-14T23:28:50.344" v="581" actId="1076"/>
          <ac:spMkLst>
            <pc:docMk/>
            <pc:sldMk cId="598709149" sldId="369"/>
            <ac:spMk id="45" creationId="{90D4399C-A36D-CA31-F8B0-5AA11F4A98D1}"/>
          </ac:spMkLst>
        </pc:spChg>
        <pc:picChg chg="add mod">
          <ac:chgData name="Yingzhe Lei" userId="e62db3c5-5f59-4e45-a187-4bdb21896736" providerId="ADAL" clId="{3F144BFA-0245-4D6A-8535-88A73B8B029E}" dt="2024-10-14T23:27:32.965" v="502" actId="1037"/>
          <ac:picMkLst>
            <pc:docMk/>
            <pc:sldMk cId="598709149" sldId="369"/>
            <ac:picMk id="4" creationId="{EE151255-9D79-8530-FE9A-1A886915FDDD}"/>
          </ac:picMkLst>
        </pc:picChg>
        <pc:picChg chg="add mod">
          <ac:chgData name="Yingzhe Lei" userId="e62db3c5-5f59-4e45-a187-4bdb21896736" providerId="ADAL" clId="{3F144BFA-0245-4D6A-8535-88A73B8B029E}" dt="2024-10-14T23:27:37.572" v="521" actId="1037"/>
          <ac:picMkLst>
            <pc:docMk/>
            <pc:sldMk cId="598709149" sldId="369"/>
            <ac:picMk id="7" creationId="{8FBF5C4B-5AAF-3982-470C-09FF5B5FFEC4}"/>
          </ac:picMkLst>
        </pc:picChg>
        <pc:picChg chg="add mod">
          <ac:chgData name="Yingzhe Lei" userId="e62db3c5-5f59-4e45-a187-4bdb21896736" providerId="ADAL" clId="{3F144BFA-0245-4D6A-8535-88A73B8B029E}" dt="2024-10-14T23:27:39.870" v="533" actId="1037"/>
          <ac:picMkLst>
            <pc:docMk/>
            <pc:sldMk cId="598709149" sldId="369"/>
            <ac:picMk id="9" creationId="{9D15CE20-9AED-3384-4DD5-D479A8CEACAF}"/>
          </ac:picMkLst>
        </pc:picChg>
      </pc:sldChg>
      <pc:sldChg chg="addSp delSp modSp mod">
        <pc:chgData name="Yingzhe Lei" userId="e62db3c5-5f59-4e45-a187-4bdb21896736" providerId="ADAL" clId="{3F144BFA-0245-4D6A-8535-88A73B8B029E}" dt="2024-10-14T23:50:46.953" v="895" actId="1076"/>
        <pc:sldMkLst>
          <pc:docMk/>
          <pc:sldMk cId="1567229095" sldId="370"/>
        </pc:sldMkLst>
        <pc:spChg chg="mod">
          <ac:chgData name="Yingzhe Lei" userId="e62db3c5-5f59-4e45-a187-4bdb21896736" providerId="ADAL" clId="{3F144BFA-0245-4D6A-8535-88A73B8B029E}" dt="2024-10-14T23:48:49.954" v="866" actId="1076"/>
          <ac:spMkLst>
            <pc:docMk/>
            <pc:sldMk cId="1567229095" sldId="370"/>
            <ac:spMk id="2" creationId="{D3EAC9AD-0B42-88D0-16BB-A90D8B3F70A8}"/>
          </ac:spMkLst>
        </pc:spChg>
        <pc:picChg chg="add del mod">
          <ac:chgData name="Yingzhe Lei" userId="e62db3c5-5f59-4e45-a187-4bdb21896736" providerId="ADAL" clId="{3F144BFA-0245-4D6A-8535-88A73B8B029E}" dt="2024-10-14T23:49:07.892" v="870" actId="478"/>
          <ac:picMkLst>
            <pc:docMk/>
            <pc:sldMk cId="1567229095" sldId="370"/>
            <ac:picMk id="4" creationId="{9D2EFE71-DD26-1A5F-A069-8768944577DA}"/>
          </ac:picMkLst>
        </pc:picChg>
        <pc:picChg chg="add mod">
          <ac:chgData name="Yingzhe Lei" userId="e62db3c5-5f59-4e45-a187-4bdb21896736" providerId="ADAL" clId="{3F144BFA-0245-4D6A-8535-88A73B8B029E}" dt="2024-10-14T23:50:30.890" v="889" actId="14100"/>
          <ac:picMkLst>
            <pc:docMk/>
            <pc:sldMk cId="1567229095" sldId="370"/>
            <ac:picMk id="7" creationId="{40C9E2BF-D900-FDA8-8B63-EDA60186295F}"/>
          </ac:picMkLst>
        </pc:picChg>
        <pc:picChg chg="add del mod">
          <ac:chgData name="Yingzhe Lei" userId="e62db3c5-5f59-4e45-a187-4bdb21896736" providerId="ADAL" clId="{3F144BFA-0245-4D6A-8535-88A73B8B029E}" dt="2024-10-14T23:48:03.874" v="847" actId="478"/>
          <ac:picMkLst>
            <pc:docMk/>
            <pc:sldMk cId="1567229095" sldId="370"/>
            <ac:picMk id="9" creationId="{EFE175B1-D0FA-5FC7-7758-49376BAD457A}"/>
          </ac:picMkLst>
        </pc:picChg>
        <pc:picChg chg="add mod modCrop">
          <ac:chgData name="Yingzhe Lei" userId="e62db3c5-5f59-4e45-a187-4bdb21896736" providerId="ADAL" clId="{3F144BFA-0245-4D6A-8535-88A73B8B029E}" dt="2024-10-14T23:50:39.586" v="893" actId="1076"/>
          <ac:picMkLst>
            <pc:docMk/>
            <pc:sldMk cId="1567229095" sldId="370"/>
            <ac:picMk id="11" creationId="{01430105-027B-EA44-EFDC-33C2AF74EC64}"/>
          </ac:picMkLst>
        </pc:picChg>
        <pc:picChg chg="add mod modCrop">
          <ac:chgData name="Yingzhe Lei" userId="e62db3c5-5f59-4e45-a187-4bdb21896736" providerId="ADAL" clId="{3F144BFA-0245-4D6A-8535-88A73B8B029E}" dt="2024-10-14T23:50:46.953" v="895" actId="1076"/>
          <ac:picMkLst>
            <pc:docMk/>
            <pc:sldMk cId="1567229095" sldId="370"/>
            <ac:picMk id="13" creationId="{1843A44A-5738-2A1B-44D2-175E1A987443}"/>
          </ac:picMkLst>
        </pc:picChg>
        <pc:picChg chg="add del mod">
          <ac:chgData name="Yingzhe Lei" userId="e62db3c5-5f59-4e45-a187-4bdb21896736" providerId="ADAL" clId="{3F144BFA-0245-4D6A-8535-88A73B8B029E}" dt="2024-10-14T23:46:32.844" v="821" actId="478"/>
          <ac:picMkLst>
            <pc:docMk/>
            <pc:sldMk cId="1567229095" sldId="370"/>
            <ac:picMk id="15" creationId="{D8DC9B17-DDA1-0C9E-DA90-0C11F8D5D9C1}"/>
          </ac:picMkLst>
        </pc:picChg>
        <pc:picChg chg="add del mod">
          <ac:chgData name="Yingzhe Lei" userId="e62db3c5-5f59-4e45-a187-4bdb21896736" providerId="ADAL" clId="{3F144BFA-0245-4D6A-8535-88A73B8B029E}" dt="2024-10-14T23:50:24.376" v="887" actId="478"/>
          <ac:picMkLst>
            <pc:docMk/>
            <pc:sldMk cId="1567229095" sldId="370"/>
            <ac:picMk id="16" creationId="{8AE4427C-6345-4644-3CF1-3CD07B2AA045}"/>
          </ac:picMkLst>
        </pc:picChg>
      </pc:sldChg>
      <pc:sldChg chg="addSp delSp modSp mod">
        <pc:chgData name="Yingzhe Lei" userId="e62db3c5-5f59-4e45-a187-4bdb21896736" providerId="ADAL" clId="{3F144BFA-0245-4D6A-8535-88A73B8B029E}" dt="2024-10-14T23:35:10.496" v="653" actId="1076"/>
        <pc:sldMkLst>
          <pc:docMk/>
          <pc:sldMk cId="3363425538" sldId="371"/>
        </pc:sldMkLst>
        <pc:spChg chg="mod">
          <ac:chgData name="Yingzhe Lei" userId="e62db3c5-5f59-4e45-a187-4bdb21896736" providerId="ADAL" clId="{3F144BFA-0245-4D6A-8535-88A73B8B029E}" dt="2024-10-14T21:06:54.498" v="45" actId="1076"/>
          <ac:spMkLst>
            <pc:docMk/>
            <pc:sldMk cId="3363425538" sldId="371"/>
            <ac:spMk id="2" creationId="{220E788F-CF5B-42FC-A2D5-1AF78217549C}"/>
          </ac:spMkLst>
        </pc:spChg>
        <pc:spChg chg="add del mod">
          <ac:chgData name="Yingzhe Lei" userId="e62db3c5-5f59-4e45-a187-4bdb21896736" providerId="ADAL" clId="{3F144BFA-0245-4D6A-8535-88A73B8B029E}" dt="2024-10-14T23:29:42.245" v="590" actId="478"/>
          <ac:spMkLst>
            <pc:docMk/>
            <pc:sldMk cId="3363425538" sldId="371"/>
            <ac:spMk id="8" creationId="{6579692D-952C-A801-2036-E00623607099}"/>
          </ac:spMkLst>
        </pc:spChg>
        <pc:spChg chg="add mod">
          <ac:chgData name="Yingzhe Lei" userId="e62db3c5-5f59-4e45-a187-4bdb21896736" providerId="ADAL" clId="{3F144BFA-0245-4D6A-8535-88A73B8B029E}" dt="2024-10-14T23:35:10.496" v="653" actId="1076"/>
          <ac:spMkLst>
            <pc:docMk/>
            <pc:sldMk cId="3363425538" sldId="371"/>
            <ac:spMk id="21" creationId="{26AEDC62-8DCC-AA3D-A741-CA10F5558F5A}"/>
          </ac:spMkLst>
        </pc:spChg>
        <pc:spChg chg="mod ord">
          <ac:chgData name="Yingzhe Lei" userId="e62db3c5-5f59-4e45-a187-4bdb21896736" providerId="ADAL" clId="{3F144BFA-0245-4D6A-8535-88A73B8B029E}" dt="2024-10-14T23:32:44.631" v="632" actId="1076"/>
          <ac:spMkLst>
            <pc:docMk/>
            <pc:sldMk cId="3363425538" sldId="371"/>
            <ac:spMk id="22" creationId="{161AA214-35D8-C60D-A14A-D50642B11F7D}"/>
          </ac:spMkLst>
        </pc:spChg>
        <pc:spChg chg="add del mod ord">
          <ac:chgData name="Yingzhe Lei" userId="e62db3c5-5f59-4e45-a187-4bdb21896736" providerId="ADAL" clId="{3F144BFA-0245-4D6A-8535-88A73B8B029E}" dt="2024-10-14T23:32:34.538" v="630" actId="1076"/>
          <ac:spMkLst>
            <pc:docMk/>
            <pc:sldMk cId="3363425538" sldId="371"/>
            <ac:spMk id="45" creationId="{904C1D1B-C245-962B-E45E-6F7779EE2006}"/>
          </ac:spMkLst>
        </pc:spChg>
        <pc:picChg chg="add mod">
          <ac:chgData name="Yingzhe Lei" userId="e62db3c5-5f59-4e45-a187-4bdb21896736" providerId="ADAL" clId="{3F144BFA-0245-4D6A-8535-88A73B8B029E}" dt="2024-10-14T23:32:34.538" v="630" actId="1076"/>
          <ac:picMkLst>
            <pc:docMk/>
            <pc:sldMk cId="3363425538" sldId="371"/>
            <ac:picMk id="4" creationId="{5F38878A-E969-2DF4-67AB-FFC80484820B}"/>
          </ac:picMkLst>
        </pc:picChg>
        <pc:picChg chg="add mod">
          <ac:chgData name="Yingzhe Lei" userId="e62db3c5-5f59-4e45-a187-4bdb21896736" providerId="ADAL" clId="{3F144BFA-0245-4D6A-8535-88A73B8B029E}" dt="2024-10-14T23:32:34.538" v="630" actId="1076"/>
          <ac:picMkLst>
            <pc:docMk/>
            <pc:sldMk cId="3363425538" sldId="371"/>
            <ac:picMk id="9" creationId="{46095A05-9BF6-77FE-E39E-B6A42AE34629}"/>
          </ac:picMkLst>
        </pc:picChg>
        <pc:picChg chg="add mod modCrop">
          <ac:chgData name="Yingzhe Lei" userId="e62db3c5-5f59-4e45-a187-4bdb21896736" providerId="ADAL" clId="{3F144BFA-0245-4D6A-8535-88A73B8B029E}" dt="2024-10-14T23:32:40.296" v="631" actId="1076"/>
          <ac:picMkLst>
            <pc:docMk/>
            <pc:sldMk cId="3363425538" sldId="371"/>
            <ac:picMk id="11" creationId="{98702ABA-7AA3-AC20-65B9-188BEB9FDA4B}"/>
          </ac:picMkLst>
        </pc:picChg>
        <pc:picChg chg="add mod modCrop">
          <ac:chgData name="Yingzhe Lei" userId="e62db3c5-5f59-4e45-a187-4bdb21896736" providerId="ADAL" clId="{3F144BFA-0245-4D6A-8535-88A73B8B029E}" dt="2024-10-14T23:32:40.296" v="631" actId="1076"/>
          <ac:picMkLst>
            <pc:docMk/>
            <pc:sldMk cId="3363425538" sldId="371"/>
            <ac:picMk id="13" creationId="{DCAC681A-A93B-CFEE-A47F-B14090F2F9FF}"/>
          </ac:picMkLst>
        </pc:picChg>
        <pc:picChg chg="add mod">
          <ac:chgData name="Yingzhe Lei" userId="e62db3c5-5f59-4e45-a187-4bdb21896736" providerId="ADAL" clId="{3F144BFA-0245-4D6A-8535-88A73B8B029E}" dt="2024-10-14T23:33:58.773" v="649" actId="1076"/>
          <ac:picMkLst>
            <pc:docMk/>
            <pc:sldMk cId="3363425538" sldId="371"/>
            <ac:picMk id="20" creationId="{E207A224-A739-F40E-1663-73558785EB09}"/>
          </ac:picMkLst>
        </pc:picChg>
        <pc:cxnChg chg="add mod">
          <ac:chgData name="Yingzhe Lei" userId="e62db3c5-5f59-4e45-a187-4bdb21896736" providerId="ADAL" clId="{3F144BFA-0245-4D6A-8535-88A73B8B029E}" dt="2024-10-14T23:32:34.538" v="630" actId="1076"/>
          <ac:cxnSpMkLst>
            <pc:docMk/>
            <pc:sldMk cId="3363425538" sldId="371"/>
            <ac:cxnSpMk id="12" creationId="{3047E526-C147-4490-6FCC-E6DBBECF2FB0}"/>
          </ac:cxnSpMkLst>
        </pc:cxnChg>
        <pc:cxnChg chg="add mod">
          <ac:chgData name="Yingzhe Lei" userId="e62db3c5-5f59-4e45-a187-4bdb21896736" providerId="ADAL" clId="{3F144BFA-0245-4D6A-8535-88A73B8B029E}" dt="2024-10-14T23:32:40.296" v="631" actId="1076"/>
          <ac:cxnSpMkLst>
            <pc:docMk/>
            <pc:sldMk cId="3363425538" sldId="371"/>
            <ac:cxnSpMk id="17" creationId="{AD26BDC5-4A6C-4980-B0F9-66F9B80F1D1F}"/>
          </ac:cxnSpMkLst>
        </pc:cxnChg>
      </pc:sldChg>
      <pc:sldChg chg="addSp modSp mod">
        <pc:chgData name="Yingzhe Lei" userId="e62db3c5-5f59-4e45-a187-4bdb21896736" providerId="ADAL" clId="{3F144BFA-0245-4D6A-8535-88A73B8B029E}" dt="2024-10-15T08:04:54.928" v="1444" actId="1076"/>
        <pc:sldMkLst>
          <pc:docMk/>
          <pc:sldMk cId="2321805731" sldId="372"/>
        </pc:sldMkLst>
        <pc:spChg chg="mod">
          <ac:chgData name="Yingzhe Lei" userId="e62db3c5-5f59-4e45-a187-4bdb21896736" providerId="ADAL" clId="{3F144BFA-0245-4D6A-8535-88A73B8B029E}" dt="2024-10-14T21:06:36.897" v="39" actId="1076"/>
          <ac:spMkLst>
            <pc:docMk/>
            <pc:sldMk cId="2321805731" sldId="372"/>
            <ac:spMk id="2" creationId="{7F00FBA0-A842-0787-6800-4B548EBA64EB}"/>
          </ac:spMkLst>
        </pc:spChg>
        <pc:spChg chg="mod">
          <ac:chgData name="Yingzhe Lei" userId="e62db3c5-5f59-4e45-a187-4bdb21896736" providerId="ADAL" clId="{3F144BFA-0245-4D6A-8535-88A73B8B029E}" dt="2024-10-15T08:04:16.260" v="1417" actId="208"/>
          <ac:spMkLst>
            <pc:docMk/>
            <pc:sldMk cId="2321805731" sldId="372"/>
            <ac:spMk id="5" creationId="{28FB8262-031A-C354-BD91-BB5EEA40F244}"/>
          </ac:spMkLst>
        </pc:spChg>
        <pc:spChg chg="add mod">
          <ac:chgData name="Yingzhe Lei" userId="e62db3c5-5f59-4e45-a187-4bdb21896736" providerId="ADAL" clId="{3F144BFA-0245-4D6A-8535-88A73B8B029E}" dt="2024-10-15T08:04:54.928" v="1444" actId="1076"/>
          <ac:spMkLst>
            <pc:docMk/>
            <pc:sldMk cId="2321805731" sldId="372"/>
            <ac:spMk id="12" creationId="{1BA20E0D-7184-E873-AD07-7DB695075AE5}"/>
          </ac:spMkLst>
        </pc:spChg>
        <pc:cxnChg chg="mod">
          <ac:chgData name="Yingzhe Lei" userId="e62db3c5-5f59-4e45-a187-4bdb21896736" providerId="ADAL" clId="{3F144BFA-0245-4D6A-8535-88A73B8B029E}" dt="2024-10-15T08:03:57.344" v="1414" actId="1076"/>
          <ac:cxnSpMkLst>
            <pc:docMk/>
            <pc:sldMk cId="2321805731" sldId="372"/>
            <ac:cxnSpMk id="9" creationId="{BCC8D939-FFD6-7939-B270-052C5BB9A1CF}"/>
          </ac:cxnSpMkLst>
        </pc:cxnChg>
      </pc:sldChg>
      <pc:sldChg chg="addSp delSp modSp mod">
        <pc:chgData name="Yingzhe Lei" userId="e62db3c5-5f59-4e45-a187-4bdb21896736" providerId="ADAL" clId="{3F144BFA-0245-4D6A-8535-88A73B8B029E}" dt="2024-10-15T08:09:08.881" v="1578" actId="404"/>
        <pc:sldMkLst>
          <pc:docMk/>
          <pc:sldMk cId="3791309281" sldId="373"/>
        </pc:sldMkLst>
        <pc:spChg chg="del">
          <ac:chgData name="Yingzhe Lei" userId="e62db3c5-5f59-4e45-a187-4bdb21896736" providerId="ADAL" clId="{3F144BFA-0245-4D6A-8535-88A73B8B029E}" dt="2024-10-14T23:39:19.907" v="728" actId="478"/>
          <ac:spMkLst>
            <pc:docMk/>
            <pc:sldMk cId="3791309281" sldId="373"/>
            <ac:spMk id="3" creationId="{CC7785A8-E0D4-2864-74F1-F3A36643C480}"/>
          </ac:spMkLst>
        </pc:spChg>
        <pc:spChg chg="del">
          <ac:chgData name="Yingzhe Lei" userId="e62db3c5-5f59-4e45-a187-4bdb21896736" providerId="ADAL" clId="{3F144BFA-0245-4D6A-8535-88A73B8B029E}" dt="2024-10-14T23:38:31.388" v="709" actId="478"/>
          <ac:spMkLst>
            <pc:docMk/>
            <pc:sldMk cId="3791309281" sldId="373"/>
            <ac:spMk id="4" creationId="{7A598B50-83AA-DD58-66EA-AD3D75A95C8D}"/>
          </ac:spMkLst>
        </pc:spChg>
        <pc:spChg chg="add mod">
          <ac:chgData name="Yingzhe Lei" userId="e62db3c5-5f59-4e45-a187-4bdb21896736" providerId="ADAL" clId="{3F144BFA-0245-4D6A-8535-88A73B8B029E}" dt="2024-10-14T23:38:39.004" v="712" actId="1076"/>
          <ac:spMkLst>
            <pc:docMk/>
            <pc:sldMk cId="3791309281" sldId="373"/>
            <ac:spMk id="7" creationId="{0F7FA079-CC14-5A86-A1FB-5B1AA0E5A5CC}"/>
          </ac:spMkLst>
        </pc:spChg>
        <pc:spChg chg="add mod">
          <ac:chgData name="Yingzhe Lei" userId="e62db3c5-5f59-4e45-a187-4bdb21896736" providerId="ADAL" clId="{3F144BFA-0245-4D6A-8535-88A73B8B029E}" dt="2024-10-14T23:39:07.723" v="726" actId="404"/>
          <ac:spMkLst>
            <pc:docMk/>
            <pc:sldMk cId="3791309281" sldId="373"/>
            <ac:spMk id="8" creationId="{873E9BE8-4FAA-0B49-727F-F84FE220927C}"/>
          </ac:spMkLst>
        </pc:spChg>
        <pc:spChg chg="del mod">
          <ac:chgData name="Yingzhe Lei" userId="e62db3c5-5f59-4e45-a187-4bdb21896736" providerId="ADAL" clId="{3F144BFA-0245-4D6A-8535-88A73B8B029E}" dt="2024-10-14T23:39:26.148" v="731" actId="478"/>
          <ac:spMkLst>
            <pc:docMk/>
            <pc:sldMk cId="3791309281" sldId="373"/>
            <ac:spMk id="11" creationId="{DF88FB95-70A5-8968-DA06-9EDE5E28663E}"/>
          </ac:spMkLst>
        </pc:spChg>
        <pc:spChg chg="add del mod">
          <ac:chgData name="Yingzhe Lei" userId="e62db3c5-5f59-4e45-a187-4bdb21896736" providerId="ADAL" clId="{3F144BFA-0245-4D6A-8535-88A73B8B029E}" dt="2024-10-14T23:38:32.276" v="710" actId="478"/>
          <ac:spMkLst>
            <pc:docMk/>
            <pc:sldMk cId="3791309281" sldId="373"/>
            <ac:spMk id="12" creationId="{AB4132F9-4D4B-ECAD-2111-36043FD500CC}"/>
          </ac:spMkLst>
        </pc:spChg>
        <pc:spChg chg="del mod">
          <ac:chgData name="Yingzhe Lei" userId="e62db3c5-5f59-4e45-a187-4bdb21896736" providerId="ADAL" clId="{3F144BFA-0245-4D6A-8535-88A73B8B029E}" dt="2024-10-14T23:35:48.154" v="656" actId="931"/>
          <ac:spMkLst>
            <pc:docMk/>
            <pc:sldMk cId="3791309281" sldId="373"/>
            <ac:spMk id="13" creationId="{69959EFC-465A-37D8-5D72-855CA84DDA46}"/>
          </ac:spMkLst>
        </pc:spChg>
        <pc:spChg chg="add mod">
          <ac:chgData name="Yingzhe Lei" userId="e62db3c5-5f59-4e45-a187-4bdb21896736" providerId="ADAL" clId="{3F144BFA-0245-4D6A-8535-88A73B8B029E}" dt="2024-10-14T23:39:11.731" v="727" actId="1076"/>
          <ac:spMkLst>
            <pc:docMk/>
            <pc:sldMk cId="3791309281" sldId="373"/>
            <ac:spMk id="16" creationId="{7F48F526-17B7-2694-C33C-8EEE730B4041}"/>
          </ac:spMkLst>
        </pc:spChg>
        <pc:spChg chg="add del mod">
          <ac:chgData name="Yingzhe Lei" userId="e62db3c5-5f59-4e45-a187-4bdb21896736" providerId="ADAL" clId="{3F144BFA-0245-4D6A-8535-88A73B8B029E}" dt="2024-10-15T08:09:08.881" v="1578" actId="404"/>
          <ac:spMkLst>
            <pc:docMk/>
            <pc:sldMk cId="3791309281" sldId="373"/>
            <ac:spMk id="18" creationId="{A4CF582E-34B6-0C76-2DFD-EDCB843C5A86}"/>
          </ac:spMkLst>
        </pc:spChg>
        <pc:picChg chg="add mod modCrop">
          <ac:chgData name="Yingzhe Lei" userId="e62db3c5-5f59-4e45-a187-4bdb21896736" providerId="ADAL" clId="{3F144BFA-0245-4D6A-8535-88A73B8B029E}" dt="2024-10-14T23:38:44.319" v="715" actId="1076"/>
          <ac:picMkLst>
            <pc:docMk/>
            <pc:sldMk cId="3791309281" sldId="373"/>
            <ac:picMk id="6" creationId="{0DC751ED-9E86-3142-F9F1-B03FF431CF80}"/>
          </ac:picMkLst>
        </pc:picChg>
      </pc:sldChg>
      <pc:sldChg chg="addSp delSp modSp mod">
        <pc:chgData name="Yingzhe Lei" userId="e62db3c5-5f59-4e45-a187-4bdb21896736" providerId="ADAL" clId="{3F144BFA-0245-4D6A-8535-88A73B8B029E}" dt="2024-10-14T23:46:02.850" v="817" actId="1076"/>
        <pc:sldMkLst>
          <pc:docMk/>
          <pc:sldMk cId="3442500679" sldId="374"/>
        </pc:sldMkLst>
        <pc:spChg chg="mod">
          <ac:chgData name="Yingzhe Lei" userId="e62db3c5-5f59-4e45-a187-4bdb21896736" providerId="ADAL" clId="{3F144BFA-0245-4D6A-8535-88A73B8B029E}" dt="2024-10-14T23:45:22.561" v="808" actId="1076"/>
          <ac:spMkLst>
            <pc:docMk/>
            <pc:sldMk cId="3442500679" sldId="374"/>
            <ac:spMk id="2" creationId="{037EF2B8-9041-C8BA-EDEA-719DB1FA44B1}"/>
          </ac:spMkLst>
        </pc:spChg>
        <pc:spChg chg="mod">
          <ac:chgData name="Yingzhe Lei" userId="e62db3c5-5f59-4e45-a187-4bdb21896736" providerId="ADAL" clId="{3F144BFA-0245-4D6A-8535-88A73B8B029E}" dt="2024-10-14T23:42:19.499" v="756" actId="14100"/>
          <ac:spMkLst>
            <pc:docMk/>
            <pc:sldMk cId="3442500679" sldId="374"/>
            <ac:spMk id="5" creationId="{CF511E7A-ABD7-2F3F-3CAD-F804DB9A0B28}"/>
          </ac:spMkLst>
        </pc:spChg>
        <pc:spChg chg="del mod">
          <ac:chgData name="Yingzhe Lei" userId="e62db3c5-5f59-4e45-a187-4bdb21896736" providerId="ADAL" clId="{3F144BFA-0245-4D6A-8535-88A73B8B029E}" dt="2024-10-14T23:45:36.486" v="810" actId="478"/>
          <ac:spMkLst>
            <pc:docMk/>
            <pc:sldMk cId="3442500679" sldId="374"/>
            <ac:spMk id="7" creationId="{41ECE298-9B6E-8597-EBD4-625574C2DE3A}"/>
          </ac:spMkLst>
        </pc:spChg>
        <pc:spChg chg="mod">
          <ac:chgData name="Yingzhe Lei" userId="e62db3c5-5f59-4e45-a187-4bdb21896736" providerId="ADAL" clId="{3F144BFA-0245-4D6A-8535-88A73B8B029E}" dt="2024-10-14T23:42:50.483" v="762" actId="1076"/>
          <ac:spMkLst>
            <pc:docMk/>
            <pc:sldMk cId="3442500679" sldId="374"/>
            <ac:spMk id="8" creationId="{947C9435-FE5A-7119-360E-739D73DFBA99}"/>
          </ac:spMkLst>
        </pc:spChg>
        <pc:spChg chg="add del mod">
          <ac:chgData name="Yingzhe Lei" userId="e62db3c5-5f59-4e45-a187-4bdb21896736" providerId="ADAL" clId="{3F144BFA-0245-4D6A-8535-88A73B8B029E}" dt="2024-10-14T23:45:39.530" v="811" actId="478"/>
          <ac:spMkLst>
            <pc:docMk/>
            <pc:sldMk cId="3442500679" sldId="374"/>
            <ac:spMk id="27" creationId="{296EE574-4E0D-3925-829E-C7C5B2EF42B5}"/>
          </ac:spMkLst>
        </pc:spChg>
        <pc:picChg chg="add mod">
          <ac:chgData name="Yingzhe Lei" userId="e62db3c5-5f59-4e45-a187-4bdb21896736" providerId="ADAL" clId="{3F144BFA-0245-4D6A-8535-88A73B8B029E}" dt="2024-10-14T23:40:04.786" v="739" actId="1076"/>
          <ac:picMkLst>
            <pc:docMk/>
            <pc:sldMk cId="3442500679" sldId="374"/>
            <ac:picMk id="12" creationId="{0D5E6F78-3BB1-1A17-1D5D-1F942AA36149}"/>
          </ac:picMkLst>
        </pc:picChg>
        <pc:picChg chg="add mod modCrop">
          <ac:chgData name="Yingzhe Lei" userId="e62db3c5-5f59-4e45-a187-4bdb21896736" providerId="ADAL" clId="{3F144BFA-0245-4D6A-8535-88A73B8B029E}" dt="2024-10-14T23:46:02.850" v="817" actId="1076"/>
          <ac:picMkLst>
            <pc:docMk/>
            <pc:sldMk cId="3442500679" sldId="374"/>
            <ac:picMk id="17" creationId="{87D58D60-B03C-25A5-C499-1E829729116D}"/>
          </ac:picMkLst>
        </pc:picChg>
        <pc:picChg chg="add mod">
          <ac:chgData name="Yingzhe Lei" userId="e62db3c5-5f59-4e45-a187-4bdb21896736" providerId="ADAL" clId="{3F144BFA-0245-4D6A-8535-88A73B8B029E}" dt="2024-10-14T23:42:44.849" v="761" actId="1076"/>
          <ac:picMkLst>
            <pc:docMk/>
            <pc:sldMk cId="3442500679" sldId="374"/>
            <ac:picMk id="19" creationId="{EB572513-3E53-CF6A-17C1-0EE510916FB1}"/>
          </ac:picMkLst>
        </pc:picChg>
        <pc:picChg chg="add mod modCrop">
          <ac:chgData name="Yingzhe Lei" userId="e62db3c5-5f59-4e45-a187-4bdb21896736" providerId="ADAL" clId="{3F144BFA-0245-4D6A-8535-88A73B8B029E}" dt="2024-10-14T23:44:10.604" v="792" actId="1076"/>
          <ac:picMkLst>
            <pc:docMk/>
            <pc:sldMk cId="3442500679" sldId="374"/>
            <ac:picMk id="21" creationId="{DC4B4081-B90C-3515-FD53-FC6DBAD10E2F}"/>
          </ac:picMkLst>
        </pc:picChg>
        <pc:picChg chg="add del mod">
          <ac:chgData name="Yingzhe Lei" userId="e62db3c5-5f59-4e45-a187-4bdb21896736" providerId="ADAL" clId="{3F144BFA-0245-4D6A-8535-88A73B8B029E}" dt="2024-10-14T23:44:48.030" v="799" actId="478"/>
          <ac:picMkLst>
            <pc:docMk/>
            <pc:sldMk cId="3442500679" sldId="374"/>
            <ac:picMk id="23" creationId="{1C8A9C9C-6F43-51EA-94F4-53A0BCE58F98}"/>
          </ac:picMkLst>
        </pc:picChg>
        <pc:picChg chg="add mod">
          <ac:chgData name="Yingzhe Lei" userId="e62db3c5-5f59-4e45-a187-4bdb21896736" providerId="ADAL" clId="{3F144BFA-0245-4D6A-8535-88A73B8B029E}" dt="2024-10-14T23:45:41.231" v="812" actId="1076"/>
          <ac:picMkLst>
            <pc:docMk/>
            <pc:sldMk cId="3442500679" sldId="374"/>
            <ac:picMk id="25" creationId="{BA13844E-0721-251A-D0BD-3ECDA9903102}"/>
          </ac:picMkLst>
        </pc:picChg>
      </pc:sldChg>
      <pc:sldChg chg="addSp modSp mod">
        <pc:chgData name="Yingzhe Lei" userId="e62db3c5-5f59-4e45-a187-4bdb21896736" providerId="ADAL" clId="{3F144BFA-0245-4D6A-8535-88A73B8B029E}" dt="2024-10-15T08:14:02.944" v="1777" actId="1076"/>
        <pc:sldMkLst>
          <pc:docMk/>
          <pc:sldMk cId="27817345" sldId="375"/>
        </pc:sldMkLst>
        <pc:spChg chg="mod">
          <ac:chgData name="Yingzhe Lei" userId="e62db3c5-5f59-4e45-a187-4bdb21896736" providerId="ADAL" clId="{3F144BFA-0245-4D6A-8535-88A73B8B029E}" dt="2024-10-14T23:57:09.028" v="1041" actId="1076"/>
          <ac:spMkLst>
            <pc:docMk/>
            <pc:sldMk cId="27817345" sldId="375"/>
            <ac:spMk id="4" creationId="{47356457-E2C5-FF00-FBBB-D55224C8DBB6}"/>
          </ac:spMkLst>
        </pc:spChg>
        <pc:spChg chg="mod">
          <ac:chgData name="Yingzhe Lei" userId="e62db3c5-5f59-4e45-a187-4bdb21896736" providerId="ADAL" clId="{3F144BFA-0245-4D6A-8535-88A73B8B029E}" dt="2024-10-15T08:14:02.944" v="1777" actId="1076"/>
          <ac:spMkLst>
            <pc:docMk/>
            <pc:sldMk cId="27817345" sldId="375"/>
            <ac:spMk id="5" creationId="{0784A073-16EA-1EB7-695F-6CF261C2097F}"/>
          </ac:spMkLst>
        </pc:spChg>
        <pc:spChg chg="mod">
          <ac:chgData name="Yingzhe Lei" userId="e62db3c5-5f59-4e45-a187-4bdb21896736" providerId="ADAL" clId="{3F144BFA-0245-4D6A-8535-88A73B8B029E}" dt="2024-10-15T08:10:37.350" v="1649" actId="1076"/>
          <ac:spMkLst>
            <pc:docMk/>
            <pc:sldMk cId="27817345" sldId="375"/>
            <ac:spMk id="6" creationId="{058A780E-E09B-35A7-2CA3-D898B0CC564A}"/>
          </ac:spMkLst>
        </pc:spChg>
        <pc:spChg chg="mod">
          <ac:chgData name="Yingzhe Lei" userId="e62db3c5-5f59-4e45-a187-4bdb21896736" providerId="ADAL" clId="{3F144BFA-0245-4D6A-8535-88A73B8B029E}" dt="2024-10-14T23:53:09.851" v="981" actId="20577"/>
          <ac:spMkLst>
            <pc:docMk/>
            <pc:sldMk cId="27817345" sldId="375"/>
            <ac:spMk id="7" creationId="{9EC63A59-E130-EADE-FA73-3B848D0C1221}"/>
          </ac:spMkLst>
        </pc:spChg>
        <pc:spChg chg="mod">
          <ac:chgData name="Yingzhe Lei" userId="e62db3c5-5f59-4e45-a187-4bdb21896736" providerId="ADAL" clId="{3F144BFA-0245-4D6A-8535-88A73B8B029E}" dt="2024-10-15T08:13:18.325" v="1776" actId="313"/>
          <ac:spMkLst>
            <pc:docMk/>
            <pc:sldMk cId="27817345" sldId="375"/>
            <ac:spMk id="8" creationId="{17E139AC-7895-58C8-8C0F-8426EAC197CE}"/>
          </ac:spMkLst>
        </pc:spChg>
        <pc:spChg chg="add mod">
          <ac:chgData name="Yingzhe Lei" userId="e62db3c5-5f59-4e45-a187-4bdb21896736" providerId="ADAL" clId="{3F144BFA-0245-4D6A-8535-88A73B8B029E}" dt="2024-10-15T08:13:14.094" v="1775" actId="20577"/>
          <ac:spMkLst>
            <pc:docMk/>
            <pc:sldMk cId="27817345" sldId="375"/>
            <ac:spMk id="9" creationId="{E2E74ED0-AD6E-6F92-39AE-743FCF7C7FB8}"/>
          </ac:spMkLst>
        </pc:spChg>
        <pc:spChg chg="add mod">
          <ac:chgData name="Yingzhe Lei" userId="e62db3c5-5f59-4e45-a187-4bdb21896736" providerId="ADAL" clId="{3F144BFA-0245-4D6A-8535-88A73B8B029E}" dt="2024-10-15T08:11:59.182" v="1695" actId="20577"/>
          <ac:spMkLst>
            <pc:docMk/>
            <pc:sldMk cId="27817345" sldId="375"/>
            <ac:spMk id="10" creationId="{31B27E1D-54A2-7E1B-B785-DC6B05D45DDC}"/>
          </ac:spMkLst>
        </pc:spChg>
        <pc:spChg chg="add mod">
          <ac:chgData name="Yingzhe Lei" userId="e62db3c5-5f59-4e45-a187-4bdb21896736" providerId="ADAL" clId="{3F144BFA-0245-4D6A-8535-88A73B8B029E}" dt="2024-10-15T08:10:31.844" v="1648" actId="1036"/>
          <ac:spMkLst>
            <pc:docMk/>
            <pc:sldMk cId="27817345" sldId="375"/>
            <ac:spMk id="18" creationId="{5F9A653F-D8E7-4FA2-EC53-1F3D5DF40F1C}"/>
          </ac:spMkLst>
        </pc:spChg>
        <pc:picChg chg="add mod">
          <ac:chgData name="Yingzhe Lei" userId="e62db3c5-5f59-4e45-a187-4bdb21896736" providerId="ADAL" clId="{3F144BFA-0245-4D6A-8535-88A73B8B029E}" dt="2024-10-14T23:56:58.785" v="1037" actId="1076"/>
          <ac:picMkLst>
            <pc:docMk/>
            <pc:sldMk cId="27817345" sldId="375"/>
            <ac:picMk id="13" creationId="{B6F5DC10-7296-B140-8A41-D15711C5F506}"/>
          </ac:picMkLst>
        </pc:picChg>
        <pc:picChg chg="add mod">
          <ac:chgData name="Yingzhe Lei" userId="e62db3c5-5f59-4e45-a187-4bdb21896736" providerId="ADAL" clId="{3F144BFA-0245-4D6A-8535-88A73B8B029E}" dt="2024-10-15T08:10:31.844" v="1648" actId="1036"/>
          <ac:picMkLst>
            <pc:docMk/>
            <pc:sldMk cId="27817345" sldId="375"/>
            <ac:picMk id="17" creationId="{4262964D-1C2C-4266-F5DB-9E25EFE30F26}"/>
          </ac:picMkLst>
        </pc:picChg>
      </pc:sldChg>
      <pc:sldChg chg="del">
        <pc:chgData name="Yingzhe Lei" userId="e62db3c5-5f59-4e45-a187-4bdb21896736" providerId="ADAL" clId="{3F144BFA-0245-4D6A-8535-88A73B8B029E}" dt="2024-10-14T23:51:56.669" v="897" actId="47"/>
        <pc:sldMkLst>
          <pc:docMk/>
          <pc:sldMk cId="2925797264" sldId="3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A15AE-E040-4F31-96C6-FD066D034FFB}" type="datetime1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58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C9DF-F2CC-3FA5-52DC-7B61060A1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BBADF-38BA-F0C1-AC42-3E554EA91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7E827-4964-E936-E0FA-50C014E3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A56BB-4FE0-D0F0-80A2-95D0160AF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356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477BF-FE53-4D3F-2A72-482171BD1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52022-A3E5-BA95-6FAD-459E419F2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0667E-C4E2-DA55-2395-936032A1D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CC31-5259-F8B7-B57D-A2227996B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42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DE72-A0F5-9D6B-5821-F82D5399B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55648-270E-6283-DC63-15BD3CAC1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BE9A3-B6DF-32A1-F7FA-A1FA8AE74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BB33E-E7C1-0BF7-DAD5-3F4CFD4774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3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4F08F-4715-FC1D-A6E0-1E1A67160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E24BE8-CE93-27E5-C5CA-342F2061A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C8D71C-60B8-6E27-8B44-39AEF02F8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DDE87-FC54-275A-CAF6-64DDB863A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700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52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52F1-5952-5507-1D53-9CDDE8C2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0B0C7-03BA-E8BB-ACAB-BCD79FEAA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C4137-B0FF-FD99-6A08-5159CEE17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FE883-CDED-0842-E3C7-E30436499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435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910B0-F33F-BF8E-04AE-573258F29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E578FB-71E7-1D20-B1A8-A18656BC9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E68DE-6654-98A6-41C2-782622E05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62FA5-DEA4-FB97-1CB0-79A9D2461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55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A354F-B259-8B96-6564-8AE1CAFFB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3E49B-50BA-578A-3E22-07EE3DB3D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B651B1-2C58-329A-ADD5-6628E1740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855B3-3ECF-52AB-1BAB-8B714053E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84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14F2-B7F6-1241-E6E3-376ADBD4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E670E-6806-EEAA-1900-695C581CE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FB6A7E-E86C-20F3-C227-984177CE2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26D64-FBB2-F3DC-BA27-0DD01BCC1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561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6B3F5-81A0-2029-EFEE-D87E5C677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66BDDE-76AF-2A43-7581-4AAD8E685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54219-9B6C-EA23-5184-27E8AB1A6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E9181-57D4-BAC6-C8CE-CABC181E5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355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0D41D-52A5-F218-33E1-48B479E44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9528C-9A12-3DCF-D95F-9C606FC2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F66C5-F8FD-56DA-DE85-D3234D18B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EB740-3E71-5AAD-3455-6C74FBAA3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080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34CF2-E769-B674-951C-69C3DF8A8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2252E-B257-97D3-ACF9-DF05F186C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341C7-3490-2864-A32B-26DB6035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5C96E-66EE-7CCE-3D39-081E5F1FE7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44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F88F5F63-8808-4375-85CE-D0FAFA3BBE65}" type="datetime3">
              <a:rPr lang="en-GB" noProof="0" smtClean="0">
                <a:latin typeface="+mn-lt"/>
              </a:rPr>
              <a:t>15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6D17C7AE-DC41-4D6E-8CE7-A0296D62536F}" type="datetime3">
              <a:rPr lang="en-GB" noProof="0" smtClean="0">
                <a:latin typeface="+mn-lt"/>
              </a:rPr>
              <a:t>15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0971D3F5-C297-4F98-9679-48877DEF0EC7}" type="datetime3">
              <a:rPr lang="en-GB" noProof="0" smtClean="0">
                <a:latin typeface="+mn-lt"/>
              </a:rPr>
              <a:t>15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C02CDA83-4160-4EEB-AD7D-1C57C21837F3}" type="datetime3">
              <a:rPr lang="en-GB" noProof="0" smtClean="0">
                <a:latin typeface="+mn-lt"/>
              </a:rPr>
              <a:t>15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94200668-9301-4F8B-89F3-A4E2AEA80049}" type="datetime3">
              <a:rPr lang="en-GB" noProof="0" smtClean="0">
                <a:latin typeface="+mn-lt"/>
              </a:rPr>
              <a:t>15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029ECAD1-3047-43DC-81B7-231597E81F19}" type="datetime3">
              <a:rPr lang="en-GB" noProof="0" smtClean="0">
                <a:latin typeface="+mn-lt"/>
              </a:rPr>
              <a:t>15 October, 2024</a:t>
            </a:fld>
            <a:endParaRPr lang="en-GB" noProof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1E6A16EE-7FBD-4E62-A186-69A1E1C8758D}" type="datetime3">
              <a:rPr lang="en-GB" noProof="0" smtClean="0">
                <a:latin typeface="+mn-lt"/>
              </a:rPr>
              <a:t>15 October, 2024</a:t>
            </a:fld>
            <a:endParaRPr lang="en-GB" noProof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0000" b="1" noProof="0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D21FA074-9295-430E-9633-F682F8C96958}" type="datetime3">
              <a:rPr lang="en-GB" noProof="0" smtClean="0">
                <a:latin typeface="+mn-lt"/>
              </a:rPr>
              <a:t>15 October, 2024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D33AD83D-9671-4762-AF03-9C719A9CD695}" type="datetime3">
              <a:rPr lang="en-GB" noProof="0" smtClean="0">
                <a:latin typeface="+mn-lt"/>
              </a:rPr>
              <a:t>15 October, 2024</a:t>
            </a:fld>
            <a:endParaRPr lang="en-GB" noProof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8AC5E797-DDC7-4716-ABC9-2C172A510C23}" type="datetime3">
              <a:rPr lang="en-GB" noProof="0" smtClean="0">
                <a:latin typeface="+mn-lt"/>
              </a:rPr>
              <a:t>15 October, 2024</a:t>
            </a:fld>
            <a:endParaRPr lang="en-GB" noProof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5042" y="2116182"/>
            <a:ext cx="6263583" cy="1514019"/>
          </a:xfrm>
        </p:spPr>
        <p:txBody>
          <a:bodyPr rtlCol="0"/>
          <a:lstStyle/>
          <a:p>
            <a:pPr rtl="0"/>
            <a:r>
              <a:rPr lang="en-GB" dirty="0"/>
              <a:t>Flood Risk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en-GB" dirty="0">
                <a:latin typeface="+mj-lt"/>
              </a:rPr>
              <a:t>Yingzhe Lei</a:t>
            </a:r>
            <a:endParaRPr lang="en-GB" dirty="0"/>
          </a:p>
          <a:p>
            <a:pPr rtl="0"/>
            <a:r>
              <a:rPr lang="en-GB" dirty="0"/>
              <a:t>17 Oct 2024</a:t>
            </a:r>
          </a:p>
          <a:p>
            <a:pPr rtl="0"/>
            <a:endParaRPr lang="en-GB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9CEE7DF-8651-B59E-0359-FB4C549AE527}"/>
              </a:ext>
            </a:extLst>
          </p:cNvPr>
          <p:cNvSpPr txBox="1">
            <a:spLocks/>
          </p:cNvSpPr>
          <p:nvPr/>
        </p:nvSpPr>
        <p:spPr>
          <a:xfrm>
            <a:off x="8008970" y="3630201"/>
            <a:ext cx="3742427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Urban Road Networks of London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292B3-CDED-E487-20C5-0A414E918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A749-1680-3DA8-9C16-9DDC192E4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727304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Model Design: Network Metrics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A079F-296C-91EC-C26E-7E9E2F76E9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en-GB" smtClean="0"/>
              <a:pPr algn="l" rtl="0"/>
              <a:t>10</a:t>
            </a:fld>
            <a:endParaRPr lang="en-GB"/>
          </a:p>
        </p:txBody>
      </p:sp>
      <p:pic>
        <p:nvPicPr>
          <p:cNvPr id="6" name="Content Placeholder 5" descr="A diagram of a molecule&#10;&#10;Description automatically generated with medium confidence">
            <a:extLst>
              <a:ext uri="{FF2B5EF4-FFF2-40B4-BE49-F238E27FC236}">
                <a16:creationId xmlns:a16="http://schemas.microsoft.com/office/drawing/2014/main" id="{0DC751ED-9E86-3142-F9F1-B03FF431CF8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4" t="24021" r="367" b="13436"/>
          <a:stretch/>
        </p:blipFill>
        <p:spPr>
          <a:xfrm>
            <a:off x="5814860" y="2741480"/>
            <a:ext cx="6196768" cy="2523419"/>
          </a:xfr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D8BEF68B-EF01-597B-292C-043EFAEF2D5B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  <a:latin typeface="+mj-lt"/>
              </a:rPr>
              <a:t>Flood Risk Model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EA371BE5-EB0D-F4EC-76E3-E11EC2CAC67A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</a:rPr>
              <a:t>17 October 2024 </a:t>
            </a:r>
          </a:p>
        </p:txBody>
      </p:sp>
      <p:sp>
        <p:nvSpPr>
          <p:cNvPr id="7" name="Text Placeholder 44">
            <a:extLst>
              <a:ext uri="{FF2B5EF4-FFF2-40B4-BE49-F238E27FC236}">
                <a16:creationId xmlns:a16="http://schemas.microsoft.com/office/drawing/2014/main" id="{0F7FA079-CC14-5A86-A1FB-5B1AA0E5A5CC}"/>
              </a:ext>
            </a:extLst>
          </p:cNvPr>
          <p:cNvSpPr txBox="1">
            <a:spLocks/>
          </p:cNvSpPr>
          <p:nvPr/>
        </p:nvSpPr>
        <p:spPr>
          <a:xfrm>
            <a:off x="6319161" y="2107292"/>
            <a:ext cx="3121559" cy="57431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</a:rPr>
              <a:t>Betweenness</a:t>
            </a:r>
            <a:endParaRPr lang="en-GB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873E9BE8-4FAA-0B49-727F-F84FE220927C}"/>
              </a:ext>
            </a:extLst>
          </p:cNvPr>
          <p:cNvSpPr txBox="1">
            <a:spLocks/>
          </p:cNvSpPr>
          <p:nvPr/>
        </p:nvSpPr>
        <p:spPr>
          <a:xfrm>
            <a:off x="6904565" y="5409820"/>
            <a:ext cx="3121559" cy="57431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Node</a:t>
            </a:r>
          </a:p>
        </p:txBody>
      </p:sp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7F48F526-17B7-2694-C33C-8EEE730B4041}"/>
              </a:ext>
            </a:extLst>
          </p:cNvPr>
          <p:cNvSpPr txBox="1">
            <a:spLocks/>
          </p:cNvSpPr>
          <p:nvPr/>
        </p:nvSpPr>
        <p:spPr>
          <a:xfrm>
            <a:off x="10026124" y="5409820"/>
            <a:ext cx="3121559" cy="57431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Edge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CF582E-34B6-0C76-2DFD-EDCB843C5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2475478"/>
          </a:xfrm>
        </p:spPr>
        <p:txBody>
          <a:bodyPr>
            <a:normAutofit/>
          </a:bodyPr>
          <a:lstStyle/>
          <a:p>
            <a:r>
              <a:rPr lang="en-GB" sz="2400" dirty="0"/>
              <a:t>Degree Centrality</a:t>
            </a:r>
          </a:p>
          <a:p>
            <a:r>
              <a:rPr lang="en-GB" sz="2400" dirty="0"/>
              <a:t>Closeness (node)</a:t>
            </a:r>
          </a:p>
          <a:p>
            <a:r>
              <a:rPr lang="en-GB" sz="2400" dirty="0"/>
              <a:t>Closeness (edge)</a:t>
            </a:r>
          </a:p>
          <a:p>
            <a:r>
              <a:rPr lang="en-GB" sz="2400" dirty="0"/>
              <a:t>Importance Measure</a:t>
            </a:r>
          </a:p>
          <a:p>
            <a:r>
              <a:rPr lang="en-GB" sz="2400" dirty="0"/>
              <a:t>Network Robustness Index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9130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2A2E-2C2A-BC3F-49CE-2E111A64A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F2B8-9041-C8BA-EDEA-719DB1FA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00" y="754209"/>
            <a:ext cx="4941477" cy="610863"/>
          </a:xfrm>
        </p:spPr>
        <p:txBody>
          <a:bodyPr rtlCol="0"/>
          <a:lstStyle/>
          <a:p>
            <a:pPr rtl="0"/>
            <a:r>
              <a:rPr lang="en-GB" dirty="0"/>
              <a:t>Modelling Process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B3ECE-9FF6-2AE3-56A9-F1603F6C26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1161" y="1821888"/>
            <a:ext cx="2133600" cy="500439"/>
          </a:xfrm>
        </p:spPr>
        <p:txBody>
          <a:bodyPr rtlCol="0"/>
          <a:lstStyle/>
          <a:p>
            <a:pPr rtl="0"/>
            <a:r>
              <a:rPr lang="en-GB" dirty="0"/>
              <a:t>1. Data Collection &amp;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BAA37-704F-CE25-80F9-4BB39BC2C2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407117"/>
            <a:ext cx="2600844" cy="1021883"/>
          </a:xfrm>
        </p:spPr>
        <p:txBody>
          <a:bodyPr rtlCol="0"/>
          <a:lstStyle/>
          <a:p>
            <a:pPr rtl="0"/>
            <a:r>
              <a:rPr lang="en-GB" dirty="0"/>
              <a:t>Data download/request</a:t>
            </a:r>
          </a:p>
          <a:p>
            <a:pPr rtl="0"/>
            <a:r>
              <a:rPr lang="en-GB" dirty="0"/>
              <a:t>Clip to study area</a:t>
            </a:r>
          </a:p>
          <a:p>
            <a:pPr rtl="0"/>
            <a:r>
              <a:rPr lang="en-GB" dirty="0"/>
              <a:t>Road network segmentation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6A499-E858-4FD5-46EA-76D4181BBC6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87422" y="4163862"/>
            <a:ext cx="4033038" cy="458567"/>
          </a:xfrm>
        </p:spPr>
        <p:txBody>
          <a:bodyPr rtlCol="0"/>
          <a:lstStyle/>
          <a:p>
            <a:pPr rtl="0"/>
            <a:r>
              <a:rPr lang="en-GB" dirty="0"/>
              <a:t>2. Grid Sampling &amp; KNN Classification 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11E7A-ABD7-2F3F-3CAD-F804DB9A0B2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87423" y="4496927"/>
            <a:ext cx="1789006" cy="1165537"/>
          </a:xfrm>
        </p:spPr>
        <p:txBody>
          <a:bodyPr rtlCol="0"/>
          <a:lstStyle/>
          <a:p>
            <a:pPr rtl="0"/>
            <a:r>
              <a:rPr lang="en-GB" dirty="0"/>
              <a:t>Create hexagonal grid</a:t>
            </a:r>
          </a:p>
          <a:p>
            <a:pPr rtl="0"/>
            <a:r>
              <a:rPr lang="en-GB" dirty="0"/>
              <a:t>Flood risk classification through KNN</a:t>
            </a:r>
          </a:p>
          <a:p>
            <a:pPr rtl="0"/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F9C165-CE4F-A661-755E-BD5EB97BDD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322327"/>
            <a:ext cx="2133600" cy="205837"/>
          </a:xfrm>
        </p:spPr>
        <p:txBody>
          <a:bodyPr rtlCol="0"/>
          <a:lstStyle/>
          <a:p>
            <a:pPr rtl="0"/>
            <a:r>
              <a:rPr lang="en-GB" dirty="0"/>
              <a:t>3. Network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B0A665-2E78-177F-9382-046DECFD619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634199"/>
            <a:ext cx="2563568" cy="595208"/>
          </a:xfrm>
        </p:spPr>
        <p:txBody>
          <a:bodyPr rtlCol="0"/>
          <a:lstStyle/>
          <a:p>
            <a:pPr rtl="0"/>
            <a:r>
              <a:rPr lang="en-GB" dirty="0"/>
              <a:t>Build graph through road network</a:t>
            </a:r>
          </a:p>
          <a:p>
            <a:pPr rtl="0"/>
            <a:r>
              <a:rPr lang="en-GB" dirty="0"/>
              <a:t>Calculate betweenness for edges</a:t>
            </a:r>
          </a:p>
          <a:p>
            <a:pPr rtl="0"/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7C9435-FE5A-7119-360E-739D73DFBA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57286" y="4155985"/>
            <a:ext cx="2133600" cy="458567"/>
          </a:xfrm>
        </p:spPr>
        <p:txBody>
          <a:bodyPr rtlCol="0"/>
          <a:lstStyle/>
          <a:p>
            <a:pPr rtl="0"/>
            <a:r>
              <a:rPr lang="en-GB" dirty="0"/>
              <a:t>4. Risk Score and Visualization	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761E5D-D1B7-16DA-13A0-01EB242988E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11</a:t>
            </a:fld>
            <a:endParaRPr lang="en-GB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A6766A0D-259E-7B41-5FE4-412C8B6C2D58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  <a:latin typeface="+mj-lt"/>
              </a:rPr>
              <a:t>Flood Risk Model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5299FF58-A24A-E630-FC3A-52D3A97EAD1E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</a:rPr>
              <a:t>17 October 2024 </a:t>
            </a:r>
          </a:p>
        </p:txBody>
      </p:sp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0D5E6F78-3BB1-1A17-1D5D-1F942AA36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1" y="4072047"/>
            <a:ext cx="2223560" cy="2191204"/>
          </a:xfrm>
          <a:prstGeom prst="rect">
            <a:avLst/>
          </a:prstGeom>
        </p:spPr>
      </p:pic>
      <p:pic>
        <p:nvPicPr>
          <p:cNvPr id="17" name="Picture 16" descr="A map of a city&#10;&#10;Description automatically generated">
            <a:extLst>
              <a:ext uri="{FF2B5EF4-FFF2-40B4-BE49-F238E27FC236}">
                <a16:creationId xmlns:a16="http://schemas.microsoft.com/office/drawing/2014/main" id="{87D58D60-B03C-25A5-C499-1E8297291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887" r="4691" b="4057"/>
          <a:stretch/>
        </p:blipFill>
        <p:spPr>
          <a:xfrm>
            <a:off x="8943324" y="512204"/>
            <a:ext cx="3248676" cy="32840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572513-3E53-CF6A-17C1-0EE510916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48" y="4375782"/>
            <a:ext cx="2420038" cy="2371404"/>
          </a:xfrm>
          <a:prstGeom prst="rect">
            <a:avLst/>
          </a:prstGeom>
        </p:spPr>
      </p:pic>
      <p:pic>
        <p:nvPicPr>
          <p:cNvPr id="21" name="Picture 20" descr="A line of purple dots&#10;&#10;Description automatically generated">
            <a:extLst>
              <a:ext uri="{FF2B5EF4-FFF2-40B4-BE49-F238E27FC236}">
                <a16:creationId xmlns:a16="http://schemas.microsoft.com/office/drawing/2014/main" id="{DC4B4081-B90C-3515-FD53-FC6DBAD10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1" t="25007" r="35547" b="35644"/>
          <a:stretch/>
        </p:blipFill>
        <p:spPr>
          <a:xfrm>
            <a:off x="3727658" y="1751009"/>
            <a:ext cx="2177842" cy="1886257"/>
          </a:xfrm>
          <a:prstGeom prst="rect">
            <a:avLst/>
          </a:prstGeom>
        </p:spPr>
      </p:pic>
      <p:pic>
        <p:nvPicPr>
          <p:cNvPr id="25" name="Picture 24" descr="A map of a city&#10;&#10;Description automatically generated">
            <a:extLst>
              <a:ext uri="{FF2B5EF4-FFF2-40B4-BE49-F238E27FC236}">
                <a16:creationId xmlns:a16="http://schemas.microsoft.com/office/drawing/2014/main" id="{BA13844E-0721-251A-D0BD-3ECDA99031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666" y="4646653"/>
            <a:ext cx="2214836" cy="21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0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77C0A-3CB8-E1FC-2B63-45D3C02B1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C9AD-0B42-88D0-16BB-A90D8B3F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58" y="754114"/>
            <a:ext cx="4941477" cy="610863"/>
          </a:xfrm>
        </p:spPr>
        <p:txBody>
          <a:bodyPr rtlCol="0"/>
          <a:lstStyle/>
          <a:p>
            <a:pPr rtl="0"/>
            <a:r>
              <a:rPr lang="en-GB" dirty="0"/>
              <a:t>Flood Risk Score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A2D1E-132C-E984-6978-D7B81E45E97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12</a:t>
            </a:fld>
            <a:endParaRPr lang="en-GB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739277E4-E4BB-2DF3-08E2-3901C8842EF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Flood Risk Model</a:t>
            </a:r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1C18C538-9500-F8BC-2536-65C6C871C688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r>
              <a:rPr lang="en-GB" dirty="0"/>
              <a:t>17 October 2024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9E2BF-D900-FDA8-8B63-EDA601862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26" y="584989"/>
            <a:ext cx="7080099" cy="580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0105-027B-EA44-EFDC-33C2AF74E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3" t="21062" r="24961" b="20165"/>
          <a:stretch/>
        </p:blipFill>
        <p:spPr>
          <a:xfrm>
            <a:off x="2288034" y="2674410"/>
            <a:ext cx="2629813" cy="2374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43A44A-5738-2A1B-44D2-175E1A987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8" t="3466" r="16411" b="6681"/>
          <a:stretch/>
        </p:blipFill>
        <p:spPr>
          <a:xfrm>
            <a:off x="120154" y="2638117"/>
            <a:ext cx="2082818" cy="23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2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3130F-42CC-E8DA-6E98-AA09D48AC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2C85-DFBD-FBED-B893-9771B69B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835945" cy="61086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Improvements: Optional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1416-E4E6-FA61-B7AE-060BB4080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754" y="2151922"/>
            <a:ext cx="3036477" cy="404216"/>
          </a:xfrm>
        </p:spPr>
        <p:txBody>
          <a:bodyPr rtlCol="0">
            <a:normAutofit/>
          </a:bodyPr>
          <a:lstStyle/>
          <a:p>
            <a:pPr rtl="0"/>
            <a:r>
              <a:rPr lang="en-GB" sz="2400" dirty="0"/>
              <a:t>Flood Risk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56457-E2C5-FF00-FBBB-D55224C8D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638" y="2893220"/>
            <a:ext cx="3036477" cy="404217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sz="1800" dirty="0">
                <a:latin typeface="+mj-lt"/>
              </a:rPr>
              <a:t>Flooding from surface water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84A073-16EA-1EB7-695F-6CF261C2097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20703" y="2134274"/>
            <a:ext cx="3036477" cy="404216"/>
          </a:xfrm>
        </p:spPr>
        <p:txBody>
          <a:bodyPr rtlCol="0">
            <a:normAutofit/>
          </a:bodyPr>
          <a:lstStyle/>
          <a:p>
            <a:pPr rtl="0"/>
            <a:r>
              <a:rPr lang="en-GB" sz="2400" dirty="0"/>
              <a:t>Road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A780E-E09B-35A7-2CA3-D898B0CC564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2683" y="2457931"/>
            <a:ext cx="3050628" cy="1030181"/>
          </a:xfrm>
        </p:spPr>
        <p:txBody>
          <a:bodyPr rtlCol="0"/>
          <a:lstStyle/>
          <a:p>
            <a:pPr rtl="0"/>
            <a:r>
              <a:rPr lang="en-GB" dirty="0"/>
              <a:t>Traffic</a:t>
            </a:r>
          </a:p>
          <a:p>
            <a:pPr rtl="0"/>
            <a:r>
              <a:rPr lang="en-GB" dirty="0"/>
              <a:t>Age of the infrastructure</a:t>
            </a:r>
          </a:p>
          <a:p>
            <a:pPr rtl="0"/>
            <a:r>
              <a:rPr lang="en-GB" dirty="0"/>
              <a:t>Design standard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C63A59-E130-EADE-FA73-3B848D0C12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209763" y="2065148"/>
            <a:ext cx="3052483" cy="1030181"/>
          </a:xfrm>
        </p:spPr>
        <p:txBody>
          <a:bodyPr rtlCol="0">
            <a:noAutofit/>
          </a:bodyPr>
          <a:lstStyle/>
          <a:p>
            <a:pPr rtl="0"/>
            <a:r>
              <a:rPr lang="en-GB" sz="2400" dirty="0"/>
              <a:t>Land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E139AC-7895-58C8-8C0F-8426EAC197C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7765" y="2457931"/>
            <a:ext cx="3036477" cy="1491900"/>
          </a:xfrm>
        </p:spPr>
        <p:txBody>
          <a:bodyPr rtlCol="0"/>
          <a:lstStyle/>
          <a:p>
            <a:pPr rtl="0"/>
            <a:r>
              <a:rPr lang="en-GB" dirty="0"/>
              <a:t>Land use</a:t>
            </a:r>
          </a:p>
          <a:p>
            <a:pPr rtl="0"/>
            <a:r>
              <a:rPr lang="en-GB" dirty="0"/>
              <a:t>Soil permeability</a:t>
            </a:r>
          </a:p>
          <a:p>
            <a:pPr rtl="0"/>
            <a:r>
              <a:rPr lang="en-GB" dirty="0"/>
              <a:t>Soil Texture</a:t>
            </a:r>
          </a:p>
          <a:p>
            <a:pPr rtl="0"/>
            <a:r>
              <a:rPr lang="en-GB" dirty="0"/>
              <a:t>Stone content type</a:t>
            </a:r>
          </a:p>
          <a:p>
            <a:pPr marL="0" indent="0" rtl="0">
              <a:buNone/>
            </a:pPr>
            <a:endParaRPr lang="en-GB" dirty="0"/>
          </a:p>
          <a:p>
            <a:pPr marL="0" indent="0" rtl="0">
              <a:buNone/>
            </a:pPr>
            <a:endParaRPr lang="en-GB" dirty="0"/>
          </a:p>
          <a:p>
            <a:pPr rtl="0"/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0B792D-5BAD-867B-D854-2937800BE1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en-GB" smtClean="0"/>
              <a:pPr algn="l" rtl="0"/>
              <a:t>13</a:t>
            </a:fld>
            <a:endParaRPr lang="en-GB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318CF88-E5CD-AAD6-00E7-9717A1E720A8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  <a:latin typeface="+mj-lt"/>
              </a:rPr>
              <a:t>Flood Risk Model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759C2A13-9738-9F4E-2F6B-56CA1241C7BC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</a:rPr>
              <a:t>17 October 2024 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2E74ED0-AD6E-6F92-39AE-743FCF7C7FB8}"/>
              </a:ext>
            </a:extLst>
          </p:cNvPr>
          <p:cNvSpPr txBox="1">
            <a:spLocks/>
          </p:cNvSpPr>
          <p:nvPr/>
        </p:nvSpPr>
        <p:spPr>
          <a:xfrm>
            <a:off x="8201759" y="4324644"/>
            <a:ext cx="3052483" cy="10301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i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</a:t>
            </a:r>
            <a:r>
              <a:rPr lang="en-US" altLang="zh-CN" sz="2400" dirty="0"/>
              <a:t>opographic</a:t>
            </a:r>
            <a:endParaRPr lang="en-GB" sz="24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1B27E1D-54A2-7E1B-B785-DC6B05D45DDC}"/>
              </a:ext>
            </a:extLst>
          </p:cNvPr>
          <p:cNvSpPr txBox="1">
            <a:spLocks/>
          </p:cNvSpPr>
          <p:nvPr/>
        </p:nvSpPr>
        <p:spPr>
          <a:xfrm>
            <a:off x="8209763" y="4915017"/>
            <a:ext cx="2881707" cy="71436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Digital Elevation Model</a:t>
            </a:r>
          </a:p>
          <a:p>
            <a:r>
              <a:rPr lang="en-GB" dirty="0"/>
              <a:t>Slope</a:t>
            </a:r>
          </a:p>
          <a:p>
            <a:endParaRPr lang="en-GB" dirty="0"/>
          </a:p>
          <a:p>
            <a:pPr marL="0" indent="0">
              <a:buFont typeface="Wingdings" pitchFamily="2" charset="2"/>
              <a:buNone/>
            </a:pPr>
            <a:endParaRPr lang="en-GB" dirty="0"/>
          </a:p>
          <a:p>
            <a:pPr marL="0" indent="0">
              <a:buFont typeface="Wingdings" pitchFamily="2" charset="2"/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3" name="Picture 12" descr="A map of a city&#10;&#10;Description automatically generated">
            <a:extLst>
              <a:ext uri="{FF2B5EF4-FFF2-40B4-BE49-F238E27FC236}">
                <a16:creationId xmlns:a16="http://schemas.microsoft.com/office/drawing/2014/main" id="{B6F5DC10-7296-B140-8A41-D15711C5F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0" y="3299971"/>
            <a:ext cx="3558495" cy="2917965"/>
          </a:xfrm>
          <a:prstGeom prst="rect">
            <a:avLst/>
          </a:prstGeom>
        </p:spPr>
      </p:pic>
      <p:pic>
        <p:nvPicPr>
          <p:cNvPr id="17" name="Picture 16" descr="A map of a country&#10;&#10;Description automatically generated">
            <a:extLst>
              <a:ext uri="{FF2B5EF4-FFF2-40B4-BE49-F238E27FC236}">
                <a16:creationId xmlns:a16="http://schemas.microsoft.com/office/drawing/2014/main" id="{4262964D-1C2C-4266-F5DB-9E25EFE30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67" y="3474437"/>
            <a:ext cx="3787950" cy="2659909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F9A653F-D8E7-4FA2-EC53-1F3D5DF40F1C}"/>
              </a:ext>
            </a:extLst>
          </p:cNvPr>
          <p:cNvSpPr txBox="1">
            <a:spLocks/>
          </p:cNvSpPr>
          <p:nvPr/>
        </p:nvSpPr>
        <p:spPr>
          <a:xfrm>
            <a:off x="4739293" y="6175550"/>
            <a:ext cx="3036477" cy="40421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altLang="zh-CN" sz="1800" dirty="0">
                <a:latin typeface="+mj-lt"/>
              </a:rPr>
              <a:t>H</a:t>
            </a:r>
            <a:r>
              <a:rPr lang="en-US" altLang="zh-CN" sz="1800" dirty="0" err="1">
                <a:latin typeface="+mj-lt"/>
              </a:rPr>
              <a:t>istorical</a:t>
            </a:r>
            <a:r>
              <a:rPr lang="en-US" altLang="zh-CN" sz="1800" dirty="0">
                <a:latin typeface="+mj-lt"/>
              </a:rPr>
              <a:t> flooding events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GB" b="1" dirty="0"/>
              <a:t>Yingzhe Lei  </a:t>
            </a:r>
            <a:r>
              <a:rPr lang="en-GB" dirty="0"/>
              <a:t>  </a:t>
            </a:r>
          </a:p>
          <a:p>
            <a:pPr rtl="0"/>
            <a:r>
              <a:rPr lang="en-GB" dirty="0"/>
              <a:t>yingzhelei@gmail.com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98" y="889600"/>
            <a:ext cx="5389452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Background and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70AEF2B-E2D8-36C9-7BF0-087DEE02DCD3}"/>
              </a:ext>
            </a:extLst>
          </p:cNvPr>
          <p:cNvSpPr txBox="1">
            <a:spLocks/>
          </p:cNvSpPr>
          <p:nvPr/>
        </p:nvSpPr>
        <p:spPr>
          <a:xfrm>
            <a:off x="952498" y="2209800"/>
            <a:ext cx="4026908" cy="23463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n-gb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  <a:latin typeface="+mj-lt"/>
              </a:rPr>
              <a:t>01. </a:t>
            </a:r>
            <a:r>
              <a:rPr lang="en-GB" dirty="0"/>
              <a:t> </a:t>
            </a:r>
            <a:r>
              <a:rPr lang="en-GB" sz="1800" dirty="0">
                <a:solidFill>
                  <a:schemeClr val="tx2"/>
                </a:solidFill>
                <a:latin typeface="+mj-lt"/>
              </a:rPr>
              <a:t>Risk of flood from rivers and sea</a:t>
            </a:r>
          </a:p>
        </p:txBody>
      </p:sp>
      <p:pic>
        <p:nvPicPr>
          <p:cNvPr id="14" name="Picture Placeholder 13" descr="A map of a city&#10;&#10;Description automatically generated">
            <a:extLst>
              <a:ext uri="{FF2B5EF4-FFF2-40B4-BE49-F238E27FC236}">
                <a16:creationId xmlns:a16="http://schemas.microsoft.com/office/drawing/2014/main" id="{22B7F384-5109-C258-105C-7DC9DEBB8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r="801"/>
          <a:stretch>
            <a:fillRect/>
          </a:stretch>
        </p:blipFill>
        <p:spPr/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A5859233-0FF9-93C1-93F7-13C26E355D59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  <a:latin typeface="+mj-lt"/>
              </a:rPr>
              <a:t>Flood Risk Model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2C032120-3119-5443-E8B1-2F05FCC49CFA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</a:rPr>
              <a:t>17 October 2024 </a:t>
            </a:r>
          </a:p>
        </p:txBody>
      </p:sp>
      <p:pic>
        <p:nvPicPr>
          <p:cNvPr id="16" name="Picture 15" descr="A map of a river&#10;&#10;Description automatically generated">
            <a:extLst>
              <a:ext uri="{FF2B5EF4-FFF2-40B4-BE49-F238E27FC236}">
                <a16:creationId xmlns:a16="http://schemas.microsoft.com/office/drawing/2014/main" id="{8951DB41-F86A-B67D-D792-1847E39A0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3" y="2654914"/>
            <a:ext cx="5030217" cy="3633163"/>
          </a:xfrm>
          <a:prstGeom prst="rect">
            <a:avLst/>
          </a:prstGeom>
        </p:spPr>
      </p:pic>
      <p:pic>
        <p:nvPicPr>
          <p:cNvPr id="18" name="Picture 17" descr="A chart with text overlay&#10;&#10;Description automatically generated with medium confidence">
            <a:extLst>
              <a:ext uri="{FF2B5EF4-FFF2-40B4-BE49-F238E27FC236}">
                <a16:creationId xmlns:a16="http://schemas.microsoft.com/office/drawing/2014/main" id="{95475090-305B-4881-D20C-32306A9C9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24" y="5086394"/>
            <a:ext cx="838317" cy="771633"/>
          </a:xfrm>
          <a:prstGeom prst="rect">
            <a:avLst/>
          </a:prstGeom>
        </p:spPr>
      </p:pic>
      <p:pic>
        <p:nvPicPr>
          <p:cNvPr id="19" name="Picture 18" descr="A chart with text overlay&#10;&#10;Description automatically generated with medium confidence">
            <a:extLst>
              <a:ext uri="{FF2B5EF4-FFF2-40B4-BE49-F238E27FC236}">
                <a16:creationId xmlns:a16="http://schemas.microsoft.com/office/drawing/2014/main" id="{713F9107-DF0B-B9C5-F4F4-046E86A76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10" y="5580204"/>
            <a:ext cx="1224720" cy="1127300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4589134-A741-506F-8433-B0B4819E0B77}"/>
              </a:ext>
            </a:extLst>
          </p:cNvPr>
          <p:cNvSpPr txBox="1">
            <a:spLocks/>
          </p:cNvSpPr>
          <p:nvPr/>
        </p:nvSpPr>
        <p:spPr>
          <a:xfrm>
            <a:off x="8551217" y="1191129"/>
            <a:ext cx="3335983" cy="30933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n-gb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+mj-lt"/>
              </a:rPr>
              <a:t>Upton Park Rail Station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3C3D00-0D8E-4027-2CDE-D78F649A5C9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090025" y="1500463"/>
            <a:ext cx="1129184" cy="19745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7E7A0-1700-F885-2CE5-236BDB1AE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0A74CF-B932-8433-0598-11FEB8D0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98" y="889600"/>
            <a:ext cx="5389452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Background and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85DC-C4A5-0BC5-1725-D6C93AFD09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F2BE991-AC28-BC09-7A17-0D5E425C9F8D}"/>
              </a:ext>
            </a:extLst>
          </p:cNvPr>
          <p:cNvSpPr txBox="1">
            <a:spLocks/>
          </p:cNvSpPr>
          <p:nvPr/>
        </p:nvSpPr>
        <p:spPr>
          <a:xfrm>
            <a:off x="952498" y="2209800"/>
            <a:ext cx="4026908" cy="23463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n-gb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  <a:latin typeface="+mj-lt"/>
              </a:rPr>
              <a:t>02. London Road network </a:t>
            </a:r>
          </a:p>
        </p:txBody>
      </p:sp>
      <p:pic>
        <p:nvPicPr>
          <p:cNvPr id="10" name="Picture Placeholder 9" descr="A map with a circle in the middle&#10;&#10;Description automatically generated">
            <a:extLst>
              <a:ext uri="{FF2B5EF4-FFF2-40B4-BE49-F238E27FC236}">
                <a16:creationId xmlns:a16="http://schemas.microsoft.com/office/drawing/2014/main" id="{E8A35144-DC44-C17C-1A60-35892C6119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r="801"/>
          <a:stretch>
            <a:fillRect/>
          </a:stretch>
        </p:blipFill>
        <p:spPr/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4E36E55-08F1-267C-DF60-62ABE06F839D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  <a:latin typeface="+mj-lt"/>
              </a:rPr>
              <a:t>Flood Risk Model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4E9AC606-19D1-9A5C-E488-4CD1373D2458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</a:rPr>
              <a:t>17 October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F64767-CEF9-FE60-322A-083B82B86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4" y="2746500"/>
            <a:ext cx="4408892" cy="3499798"/>
          </a:xfrm>
          <a:prstGeom prst="rect">
            <a:avLst/>
          </a:prstGeom>
        </p:spPr>
      </p:pic>
      <p:pic>
        <p:nvPicPr>
          <p:cNvPr id="2" name="Picture 1" descr="A chart with text overlay&#10;&#10;Description automatically generated with medium confidence">
            <a:extLst>
              <a:ext uri="{FF2B5EF4-FFF2-40B4-BE49-F238E27FC236}">
                <a16:creationId xmlns:a16="http://schemas.microsoft.com/office/drawing/2014/main" id="{E89B96C1-DCC6-0053-879D-FF252A769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10" y="5580204"/>
            <a:ext cx="1224720" cy="11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FAC48-1B72-ACED-3067-6B0DF4287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CCD1BB-269C-C42D-4A04-C9D743E68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08" y="719455"/>
            <a:ext cx="10583501" cy="750517"/>
          </a:xfrm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Q1: Which part of the road network will be affected?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223EC-3C7B-C215-00E8-888C09C9CD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4</a:t>
            </a:fld>
            <a:endParaRPr lang="en-GB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D1B141F-2563-FAE4-849C-AF3419943C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2" b="5282"/>
          <a:stretch>
            <a:fillRect/>
          </a:stretch>
        </p:blipFill>
        <p:spPr>
          <a:xfrm>
            <a:off x="1455066" y="2130868"/>
            <a:ext cx="5654417" cy="4146800"/>
          </a:xfrm>
          <a:ln>
            <a:solidFill>
              <a:schemeClr val="bg1"/>
            </a:solidFill>
          </a:ln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B1C6EFA-2A62-31C3-9D4B-19CAFB60D34A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  <a:latin typeface="+mj-lt"/>
              </a:rPr>
              <a:t>Flood Risk Model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430BC1E-E494-66EB-6FA1-6B088C9433EB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</a:rPr>
              <a:t>17 October 2024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C0659E1-BB7D-C69A-22E6-777755000E83}"/>
              </a:ext>
            </a:extLst>
          </p:cNvPr>
          <p:cNvSpPr txBox="1">
            <a:spLocks/>
          </p:cNvSpPr>
          <p:nvPr/>
        </p:nvSpPr>
        <p:spPr>
          <a:xfrm>
            <a:off x="7643123" y="2490952"/>
            <a:ext cx="4342479" cy="26170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n-gb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2"/>
                </a:solidFill>
                <a:latin typeface="+mj-lt"/>
              </a:rPr>
              <a:t>Doesn’t show regional risks</a:t>
            </a:r>
          </a:p>
          <a:p>
            <a:endParaRPr lang="en-GB" sz="2400" dirty="0">
              <a:solidFill>
                <a:schemeClr val="tx2"/>
              </a:solidFill>
              <a:latin typeface="+mj-lt"/>
            </a:endParaRPr>
          </a:p>
          <a:p>
            <a:r>
              <a:rPr lang="en-GB" sz="2400" dirty="0">
                <a:solidFill>
                  <a:schemeClr val="tx2"/>
                </a:solidFill>
                <a:latin typeface="+mj-lt"/>
              </a:rPr>
              <a:t>Not continuous </a:t>
            </a:r>
          </a:p>
          <a:p>
            <a:endParaRPr lang="en-GB" sz="2400" dirty="0">
              <a:solidFill>
                <a:schemeClr val="tx2"/>
              </a:solidFill>
              <a:latin typeface="+mj-lt"/>
            </a:endParaRPr>
          </a:p>
          <a:p>
            <a:r>
              <a:rPr lang="en-GB" sz="2400" dirty="0">
                <a:solidFill>
                  <a:schemeClr val="tx2"/>
                </a:solidFill>
                <a:latin typeface="+mj-lt"/>
              </a:rPr>
              <a:t>Not suitable to </a:t>
            </a:r>
            <a:r>
              <a:rPr lang="en-US" altLang="zh-CN" sz="2400" dirty="0">
                <a:solidFill>
                  <a:schemeClr val="tx2"/>
                </a:solidFill>
                <a:latin typeface="+mj-lt"/>
              </a:rPr>
              <a:t>risk analysis in larger scale</a:t>
            </a:r>
            <a:endParaRPr lang="en-GB" sz="2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802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5F181-B8F9-3E04-D007-8215C1DD1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A0995F-437D-3CAB-1564-BE25DA4C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08" y="719455"/>
            <a:ext cx="10583501" cy="750517"/>
          </a:xfrm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Q2: Are the affected roads critical to the area?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7F8C8-0A16-9015-925D-3FF2AF8F78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09DAFA0-753C-82C1-1E9E-418FC594F1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 b="5269"/>
          <a:stretch>
            <a:fillRect/>
          </a:stretch>
        </p:blipFill>
        <p:spPr>
          <a:xfrm>
            <a:off x="5544777" y="1965858"/>
            <a:ext cx="5806396" cy="4259536"/>
          </a:xfr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0E5C09A-EFBB-DFCE-876C-F43FC21FF329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  <a:latin typeface="+mj-lt"/>
              </a:rPr>
              <a:t>Flood Risk Model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6E0EC53-FCB4-8D09-44F2-748B8771ABBC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</a:rPr>
              <a:t>17 October 2024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87B76E2-699F-A494-B81F-D2F3F1CB9583}"/>
              </a:ext>
            </a:extLst>
          </p:cNvPr>
          <p:cNvSpPr txBox="1">
            <a:spLocks/>
          </p:cNvSpPr>
          <p:nvPr/>
        </p:nvSpPr>
        <p:spPr>
          <a:xfrm>
            <a:off x="8755576" y="3429000"/>
            <a:ext cx="2371133" cy="30933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n-gb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+mj-lt"/>
              </a:rPr>
              <a:t>lower criticality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9B2A468-D6F7-08CB-DD44-8D73F6B25FE7}"/>
              </a:ext>
            </a:extLst>
          </p:cNvPr>
          <p:cNvSpPr txBox="1">
            <a:spLocks/>
          </p:cNvSpPr>
          <p:nvPr/>
        </p:nvSpPr>
        <p:spPr>
          <a:xfrm>
            <a:off x="5950365" y="4095626"/>
            <a:ext cx="2371133" cy="30933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n-gb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+mj-lt"/>
              </a:rPr>
              <a:t>higher criticality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90948C-C13E-61F0-D2F3-7259D78C442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113401" y="4404960"/>
            <a:ext cx="22531" cy="5580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7B1B12-3193-A1ED-B265-1719DA36FAB2}"/>
              </a:ext>
            </a:extLst>
          </p:cNvPr>
          <p:cNvCxnSpPr>
            <a:cxnSpLocks/>
          </p:cNvCxnSpPr>
          <p:nvPr/>
        </p:nvCxnSpPr>
        <p:spPr>
          <a:xfrm flipH="1">
            <a:off x="9831376" y="2369786"/>
            <a:ext cx="465016" cy="33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0F3E5D-5173-444D-73A6-E7FBD6A763E8}"/>
              </a:ext>
            </a:extLst>
          </p:cNvPr>
          <p:cNvCxnSpPr>
            <a:cxnSpLocks/>
          </p:cNvCxnSpPr>
          <p:nvPr/>
        </p:nvCxnSpPr>
        <p:spPr>
          <a:xfrm flipH="1" flipV="1">
            <a:off x="9528679" y="2887819"/>
            <a:ext cx="302697" cy="54118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67A9D47-1940-0BAC-8A93-19FBC402BEE9}"/>
              </a:ext>
            </a:extLst>
          </p:cNvPr>
          <p:cNvSpPr txBox="1">
            <a:spLocks/>
          </p:cNvSpPr>
          <p:nvPr/>
        </p:nvSpPr>
        <p:spPr>
          <a:xfrm>
            <a:off x="1026368" y="2369786"/>
            <a:ext cx="4342479" cy="26170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n-gb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2"/>
                </a:solidFill>
                <a:latin typeface="+mj-lt"/>
              </a:rPr>
              <a:t>Hierarchy</a:t>
            </a:r>
          </a:p>
          <a:p>
            <a:endParaRPr lang="en-GB" sz="2400" dirty="0">
              <a:solidFill>
                <a:schemeClr val="tx2"/>
              </a:solidFill>
              <a:latin typeface="+mj-lt"/>
            </a:endParaRPr>
          </a:p>
          <a:p>
            <a:r>
              <a:rPr lang="en-GB" sz="2400" dirty="0">
                <a:solidFill>
                  <a:schemeClr val="tx2"/>
                </a:solidFill>
                <a:latin typeface="+mj-lt"/>
              </a:rPr>
              <a:t>Road type</a:t>
            </a:r>
          </a:p>
          <a:p>
            <a:endParaRPr lang="en-GB" sz="2400" dirty="0">
              <a:solidFill>
                <a:schemeClr val="tx2"/>
              </a:solidFill>
              <a:latin typeface="+mj-lt"/>
            </a:endParaRPr>
          </a:p>
          <a:p>
            <a:r>
              <a:rPr lang="en-GB" sz="2400" dirty="0">
                <a:solidFill>
                  <a:schemeClr val="tx2"/>
                </a:solidFill>
                <a:latin typeface="+mj-lt"/>
              </a:rPr>
              <a:t>Position within a graph</a:t>
            </a:r>
          </a:p>
        </p:txBody>
      </p:sp>
    </p:spTree>
    <p:extLst>
      <p:ext uri="{BB962C8B-B14F-4D97-AF65-F5344CB8AC3E}">
        <p14:creationId xmlns:p14="http://schemas.microsoft.com/office/powerpoint/2010/main" val="315329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4EF33-664C-2FD4-BB85-BD447D2C6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49B3-D0CF-AE02-4C65-86ECDD43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Model Aims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56B6-A13D-F211-EEAC-65709A6CB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76" y="2705200"/>
            <a:ext cx="4901248" cy="1822335"/>
          </a:xfrm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T</a:t>
            </a:r>
            <a:r>
              <a:rPr lang="en-US" altLang="zh-CN" sz="3200" dirty="0"/>
              <a:t>o produce a metric to reflect regional impact under flood risk</a:t>
            </a:r>
            <a:endParaRPr lang="en-GB" sz="3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E76EF-B525-C942-E3FF-F783E3CF2D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en-GB" smtClean="0"/>
              <a:pPr algn="l" rtl="0"/>
              <a:t>6</a:t>
            </a:fld>
            <a:endParaRPr lang="en-GB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B5DBC03-589F-AA22-629A-A9F387017D15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  <a:latin typeface="+mj-lt"/>
              </a:rPr>
              <a:t>Flood</a:t>
            </a:r>
            <a:r>
              <a:rPr lang="en-GB" dirty="0"/>
              <a:t> </a:t>
            </a:r>
            <a:r>
              <a:rPr lang="en-GB" sz="1100" dirty="0">
                <a:solidFill>
                  <a:schemeClr val="bg1"/>
                </a:solidFill>
                <a:latin typeface="+mj-lt"/>
              </a:rPr>
              <a:t>Risk Model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25F7489-5066-4AB9-28D1-2B3CB6D9B537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</a:rPr>
              <a:t>17 October 2024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C18685C-A66E-A039-2945-90522D1634FD}"/>
              </a:ext>
            </a:extLst>
          </p:cNvPr>
          <p:cNvSpPr txBox="1">
            <a:spLocks/>
          </p:cNvSpPr>
          <p:nvPr/>
        </p:nvSpPr>
        <p:spPr>
          <a:xfrm>
            <a:off x="6343222" y="2705200"/>
            <a:ext cx="4901248" cy="18223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T</a:t>
            </a:r>
            <a:r>
              <a:rPr lang="en-US" altLang="zh-CN" sz="3200" dirty="0"/>
              <a:t>o produce a metric to reflect the vulnerability of the road network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6111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E0F58-5BE7-D976-475F-2E72F3807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CDEB-DB77-4E73-5C83-F7CD94DA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111" y="949004"/>
            <a:ext cx="7699681" cy="61086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Model Design: Grid Sampling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90D4399C-A36D-CA31-F8B0-5AA11F4A98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2946" y="2105027"/>
            <a:ext cx="3121559" cy="574318"/>
          </a:xfrm>
        </p:spPr>
        <p:txBody>
          <a:bodyPr rtlCol="0"/>
          <a:lstStyle/>
          <a:p>
            <a:pPr rtl="0"/>
            <a:r>
              <a:rPr lang="en-GB" sz="2800" dirty="0"/>
              <a:t>Hexagonal Grid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47853-77FF-CA8C-D498-E9E6DBE9642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0670B212-6496-9D39-B974-B140AC0A89FC}"/>
              </a:ext>
            </a:extLst>
          </p:cNvPr>
          <p:cNvSpPr txBox="1">
            <a:spLocks/>
          </p:cNvSpPr>
          <p:nvPr/>
        </p:nvSpPr>
        <p:spPr>
          <a:xfrm>
            <a:off x="5004773" y="2140550"/>
            <a:ext cx="3121559" cy="574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Square Grid</a:t>
            </a:r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C523A025-3203-14FE-B5BF-5909C9258D1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Flood Risk Model</a:t>
            </a:r>
          </a:p>
        </p:txBody>
      </p: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49F92C38-6D55-0416-108C-A85CAAFA9F2F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r>
              <a:rPr lang="en-GB" dirty="0"/>
              <a:t>17 October 2024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1255-9D79-8530-FE9A-1A886915F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2" y="2689457"/>
            <a:ext cx="3845397" cy="3153226"/>
          </a:xfrm>
          <a:prstGeom prst="rect">
            <a:avLst/>
          </a:prstGeom>
        </p:spPr>
      </p:pic>
      <p:pic>
        <p:nvPicPr>
          <p:cNvPr id="7" name="Picture 6" descr="A grid with lines on it&#10;&#10;Description automatically generated">
            <a:extLst>
              <a:ext uri="{FF2B5EF4-FFF2-40B4-BE49-F238E27FC236}">
                <a16:creationId xmlns:a16="http://schemas.microsoft.com/office/drawing/2014/main" id="{8FBF5C4B-5AAF-3982-470C-09FF5B5FF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86" y="2689457"/>
            <a:ext cx="3772995" cy="3093856"/>
          </a:xfrm>
          <a:prstGeom prst="rect">
            <a:avLst/>
          </a:prstGeom>
        </p:spPr>
      </p:pic>
      <p:pic>
        <p:nvPicPr>
          <p:cNvPr id="9" name="Picture 8" descr="A white and grey dotted background&#10;&#10;Description automatically generated">
            <a:extLst>
              <a:ext uri="{FF2B5EF4-FFF2-40B4-BE49-F238E27FC236}">
                <a16:creationId xmlns:a16="http://schemas.microsoft.com/office/drawing/2014/main" id="{9D15CE20-9AED-3384-4DD5-D479A8CEA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630" y="2731848"/>
            <a:ext cx="3772995" cy="3093856"/>
          </a:xfrm>
          <a:prstGeom prst="rect">
            <a:avLst/>
          </a:prstGeom>
        </p:spPr>
      </p:pic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863373B5-BD24-E8E6-A0B1-7AD12D742B4F}"/>
              </a:ext>
            </a:extLst>
          </p:cNvPr>
          <p:cNvSpPr txBox="1">
            <a:spLocks/>
          </p:cNvSpPr>
          <p:nvPr/>
        </p:nvSpPr>
        <p:spPr>
          <a:xfrm>
            <a:off x="8412213" y="2115139"/>
            <a:ext cx="3377828" cy="5743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Hex sampling points</a:t>
            </a:r>
          </a:p>
        </p:txBody>
      </p:sp>
    </p:spTree>
    <p:extLst>
      <p:ext uri="{BB962C8B-B14F-4D97-AF65-F5344CB8AC3E}">
        <p14:creationId xmlns:p14="http://schemas.microsoft.com/office/powerpoint/2010/main" val="598709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928D5-D4BB-1D9F-47EA-4F872483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788F-CF5B-42FC-A2D5-1AF78217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28" y="967055"/>
            <a:ext cx="10279919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Model Design: K-Nearest Neighbour (KNN)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44054-9DE6-7AAB-C9E4-8AC8934D7F7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9C24924-5D35-53A3-15F6-AB60FE167B5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en-GB" dirty="0"/>
              <a:t>Flood Risk Model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AEA88555-715B-81B9-4849-A99CDBE23C72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r>
              <a:rPr lang="en-GB" dirty="0"/>
              <a:t>17 October 2024 </a:t>
            </a:r>
          </a:p>
        </p:txBody>
      </p:sp>
      <p:pic>
        <p:nvPicPr>
          <p:cNvPr id="4" name="Picture 3" descr="A diagram of a number of triangles&#10;&#10;Description automatically generated">
            <a:extLst>
              <a:ext uri="{FF2B5EF4-FFF2-40B4-BE49-F238E27FC236}">
                <a16:creationId xmlns:a16="http://schemas.microsoft.com/office/drawing/2014/main" id="{5F38878A-E969-2DF4-67AB-FFC804848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17" y="1709477"/>
            <a:ext cx="3278007" cy="2488654"/>
          </a:xfrm>
          <a:prstGeom prst="rect">
            <a:avLst/>
          </a:prstGeom>
        </p:spPr>
      </p:pic>
      <p:pic>
        <p:nvPicPr>
          <p:cNvPr id="9" name="Picture 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6095A05-9BF6-77FE-E39E-B6A42AE3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942" y="1577918"/>
            <a:ext cx="3530161" cy="2751771"/>
          </a:xfrm>
          <a:prstGeom prst="rect">
            <a:avLst/>
          </a:prstGeom>
        </p:spPr>
      </p:pic>
      <p:pic>
        <p:nvPicPr>
          <p:cNvPr id="11" name="Picture 10" descr="A diagram of a circle with red and blue dots&#10;&#10;Description automatically generated">
            <a:extLst>
              <a:ext uri="{FF2B5EF4-FFF2-40B4-BE49-F238E27FC236}">
                <a16:creationId xmlns:a16="http://schemas.microsoft.com/office/drawing/2014/main" id="{98702ABA-7AA3-AC20-65B9-188BEB9FD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" r="11111"/>
          <a:stretch/>
        </p:blipFill>
        <p:spPr>
          <a:xfrm>
            <a:off x="5417607" y="4009357"/>
            <a:ext cx="2857635" cy="2530816"/>
          </a:xfrm>
          <a:prstGeom prst="rect">
            <a:avLst/>
          </a:prstGeom>
        </p:spPr>
      </p:pic>
      <p:pic>
        <p:nvPicPr>
          <p:cNvPr id="13" name="Picture 12" descr="A diagram of a diagram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DCAC681A-A93B-CFEE-A47F-B14090F2F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" r="3499"/>
          <a:stretch/>
        </p:blipFill>
        <p:spPr>
          <a:xfrm>
            <a:off x="8505548" y="4030535"/>
            <a:ext cx="2800644" cy="2551994"/>
          </a:xfrm>
          <a:prstGeom prst="rect">
            <a:avLst/>
          </a:prstGeom>
        </p:spPr>
      </p:pic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904C1D1B-C245-962B-E45E-6F7779EE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55074" y="1720976"/>
            <a:ext cx="3121559" cy="574318"/>
          </a:xfrm>
        </p:spPr>
        <p:txBody>
          <a:bodyPr rtlCol="0"/>
          <a:lstStyle/>
          <a:p>
            <a:pPr rtl="0"/>
            <a:r>
              <a:rPr lang="en-GB" sz="2400" dirty="0"/>
              <a:t>K=3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47E526-C147-4490-6FCC-E6DBBECF2FB0}"/>
              </a:ext>
            </a:extLst>
          </p:cNvPr>
          <p:cNvCxnSpPr>
            <a:cxnSpLocks/>
          </p:cNvCxnSpPr>
          <p:nvPr/>
        </p:nvCxnSpPr>
        <p:spPr>
          <a:xfrm>
            <a:off x="8113730" y="2953804"/>
            <a:ext cx="71260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161AA214-35D8-C60D-A14A-D50642B11F7D}"/>
              </a:ext>
            </a:extLst>
          </p:cNvPr>
          <p:cNvSpPr txBox="1">
            <a:spLocks/>
          </p:cNvSpPr>
          <p:nvPr/>
        </p:nvSpPr>
        <p:spPr>
          <a:xfrm>
            <a:off x="5737326" y="3944701"/>
            <a:ext cx="1563317" cy="574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K=5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26BDC5-4A6C-4980-B0F9-66F9B80F1D1F}"/>
              </a:ext>
            </a:extLst>
          </p:cNvPr>
          <p:cNvCxnSpPr>
            <a:cxnSpLocks/>
          </p:cNvCxnSpPr>
          <p:nvPr/>
        </p:nvCxnSpPr>
        <p:spPr>
          <a:xfrm flipV="1">
            <a:off x="7945966" y="5078896"/>
            <a:ext cx="769357" cy="59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map of a route&#10;&#10;Description automatically generated">
            <a:extLst>
              <a:ext uri="{FF2B5EF4-FFF2-40B4-BE49-F238E27FC236}">
                <a16:creationId xmlns:a16="http://schemas.microsoft.com/office/drawing/2014/main" id="{E207A224-A739-F40E-1663-73558785E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3" y="2154728"/>
            <a:ext cx="4828408" cy="395929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6AEDC62-8DCC-AA3D-A741-CA10F5558F5A}"/>
              </a:ext>
            </a:extLst>
          </p:cNvPr>
          <p:cNvSpPr/>
          <p:nvPr/>
        </p:nvSpPr>
        <p:spPr>
          <a:xfrm>
            <a:off x="1549333" y="3033942"/>
            <a:ext cx="2204820" cy="2200866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42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5472F-A92A-760C-9E9A-DCAE8EDE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FBA0-A842-0787-6800-4B548EBA6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4" y="2286379"/>
            <a:ext cx="7269506" cy="141649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The combination of importance and disruption probability is called the criticality of the element.</a:t>
            </a:r>
            <a:br>
              <a:rPr lang="en-GB" dirty="0"/>
            </a:br>
            <a:r>
              <a:rPr lang="en-GB" dirty="0"/>
              <a:t>                           </a:t>
            </a:r>
            <a:r>
              <a:rPr lang="en-GB" sz="1800" dirty="0"/>
              <a:t>World Bank Group, </a:t>
            </a:r>
            <a:r>
              <a:rPr lang="en-GB" sz="1800" i="1" dirty="0"/>
              <a:t>Flood Risk in Road Networks</a:t>
            </a:r>
            <a:endParaRPr lang="en-GB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587A72-3D66-E375-EBBA-15F990463E40}"/>
              </a:ext>
            </a:extLst>
          </p:cNvPr>
          <p:cNvSpPr txBox="1">
            <a:spLocks/>
          </p:cNvSpPr>
          <p:nvPr/>
        </p:nvSpPr>
        <p:spPr>
          <a:xfrm>
            <a:off x="742810" y="614215"/>
            <a:ext cx="9777317" cy="648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4400" b="1" dirty="0">
                <a:latin typeface="+mj-lt"/>
              </a:rPr>
              <a:t>Model Design: Multi-Criteria Analysis</a:t>
            </a:r>
          </a:p>
        </p:txBody>
      </p:sp>
      <p:sp>
        <p:nvSpPr>
          <p:cNvPr id="5" name="Text Placeholder 44">
            <a:extLst>
              <a:ext uri="{FF2B5EF4-FFF2-40B4-BE49-F238E27FC236}">
                <a16:creationId xmlns:a16="http://schemas.microsoft.com/office/drawing/2014/main" id="{28FB8262-031A-C354-BD91-BB5EEA40F244}"/>
              </a:ext>
            </a:extLst>
          </p:cNvPr>
          <p:cNvSpPr txBox="1">
            <a:spLocks/>
          </p:cNvSpPr>
          <p:nvPr/>
        </p:nvSpPr>
        <p:spPr>
          <a:xfrm>
            <a:off x="7256487" y="3805891"/>
            <a:ext cx="3121559" cy="1008306"/>
          </a:xfrm>
          <a:ln w="38100">
            <a:solidFill>
              <a:schemeClr val="tx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80844988">
                  <ask:type>
                    <ask:lineSketchFreehand/>
                  </ask:type>
                </ask:lineSketchStyleProps>
              </a:ext>
            </a:extLst>
          </a:ln>
        </p:spPr>
        <p:txBody>
          <a:bodyPr rtlCol="0"/>
          <a:lstStyle>
            <a:defPPr rtl="0">
              <a:defRPr lang="en-gb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>
                <a:solidFill>
                  <a:schemeClr val="tx2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Road Vulnerability</a:t>
            </a:r>
          </a:p>
          <a:p>
            <a:r>
              <a:rPr lang="en-GB" dirty="0"/>
              <a:t>Road Resilience</a:t>
            </a:r>
          </a:p>
        </p:txBody>
      </p:sp>
      <p:sp>
        <p:nvSpPr>
          <p:cNvPr id="6" name="Text Placeholder 44">
            <a:extLst>
              <a:ext uri="{FF2B5EF4-FFF2-40B4-BE49-F238E27FC236}">
                <a16:creationId xmlns:a16="http://schemas.microsoft.com/office/drawing/2014/main" id="{61F28483-D2E9-9AE2-EB83-F85E6CE2C3F7}"/>
              </a:ext>
            </a:extLst>
          </p:cNvPr>
          <p:cNvSpPr txBox="1">
            <a:spLocks/>
          </p:cNvSpPr>
          <p:nvPr/>
        </p:nvSpPr>
        <p:spPr>
          <a:xfrm>
            <a:off x="3693481" y="3874851"/>
            <a:ext cx="1937987" cy="899283"/>
          </a:xfrm>
          <a:custGeom>
            <a:avLst/>
            <a:gdLst>
              <a:gd name="connsiteX0" fmla="*/ 0 w 1937987"/>
              <a:gd name="connsiteY0" fmla="*/ 0 h 899283"/>
              <a:gd name="connsiteX1" fmla="*/ 607236 w 1937987"/>
              <a:gd name="connsiteY1" fmla="*/ 0 h 899283"/>
              <a:gd name="connsiteX2" fmla="*/ 1233852 w 1937987"/>
              <a:gd name="connsiteY2" fmla="*/ 0 h 899283"/>
              <a:gd name="connsiteX3" fmla="*/ 1937987 w 1937987"/>
              <a:gd name="connsiteY3" fmla="*/ 0 h 899283"/>
              <a:gd name="connsiteX4" fmla="*/ 1937987 w 1937987"/>
              <a:gd name="connsiteY4" fmla="*/ 467627 h 899283"/>
              <a:gd name="connsiteX5" fmla="*/ 1937987 w 1937987"/>
              <a:gd name="connsiteY5" fmla="*/ 899283 h 899283"/>
              <a:gd name="connsiteX6" fmla="*/ 1291991 w 1937987"/>
              <a:gd name="connsiteY6" fmla="*/ 899283 h 899283"/>
              <a:gd name="connsiteX7" fmla="*/ 626616 w 1937987"/>
              <a:gd name="connsiteY7" fmla="*/ 899283 h 899283"/>
              <a:gd name="connsiteX8" fmla="*/ 0 w 1937987"/>
              <a:gd name="connsiteY8" fmla="*/ 899283 h 899283"/>
              <a:gd name="connsiteX9" fmla="*/ 0 w 1937987"/>
              <a:gd name="connsiteY9" fmla="*/ 467627 h 899283"/>
              <a:gd name="connsiteX10" fmla="*/ 0 w 1937987"/>
              <a:gd name="connsiteY10" fmla="*/ 0 h 89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87" h="899283" fill="none" extrusionOk="0">
                <a:moveTo>
                  <a:pt x="0" y="0"/>
                </a:moveTo>
                <a:cubicBezTo>
                  <a:pt x="185186" y="-21533"/>
                  <a:pt x="439428" y="27809"/>
                  <a:pt x="607236" y="0"/>
                </a:cubicBezTo>
                <a:cubicBezTo>
                  <a:pt x="775044" y="-27809"/>
                  <a:pt x="1063022" y="9394"/>
                  <a:pt x="1233852" y="0"/>
                </a:cubicBezTo>
                <a:cubicBezTo>
                  <a:pt x="1404682" y="-9394"/>
                  <a:pt x="1597209" y="1404"/>
                  <a:pt x="1937987" y="0"/>
                </a:cubicBezTo>
                <a:cubicBezTo>
                  <a:pt x="1926908" y="194936"/>
                  <a:pt x="1921823" y="323731"/>
                  <a:pt x="1937987" y="467627"/>
                </a:cubicBezTo>
                <a:cubicBezTo>
                  <a:pt x="1954151" y="611523"/>
                  <a:pt x="1950243" y="698247"/>
                  <a:pt x="1937987" y="899283"/>
                </a:cubicBezTo>
                <a:cubicBezTo>
                  <a:pt x="1792287" y="876701"/>
                  <a:pt x="1605046" y="914577"/>
                  <a:pt x="1291991" y="899283"/>
                </a:cubicBezTo>
                <a:cubicBezTo>
                  <a:pt x="978936" y="883989"/>
                  <a:pt x="868923" y="871907"/>
                  <a:pt x="626616" y="899283"/>
                </a:cubicBezTo>
                <a:cubicBezTo>
                  <a:pt x="384310" y="926659"/>
                  <a:pt x="136809" y="921038"/>
                  <a:pt x="0" y="899283"/>
                </a:cubicBezTo>
                <a:cubicBezTo>
                  <a:pt x="5752" y="786328"/>
                  <a:pt x="-18592" y="649332"/>
                  <a:pt x="0" y="467627"/>
                </a:cubicBezTo>
                <a:cubicBezTo>
                  <a:pt x="18592" y="285922"/>
                  <a:pt x="-7139" y="133538"/>
                  <a:pt x="0" y="0"/>
                </a:cubicBezTo>
                <a:close/>
              </a:path>
              <a:path w="1937987" h="899283" stroke="0" extrusionOk="0">
                <a:moveTo>
                  <a:pt x="0" y="0"/>
                </a:moveTo>
                <a:cubicBezTo>
                  <a:pt x="201342" y="-13710"/>
                  <a:pt x="454921" y="48"/>
                  <a:pt x="665376" y="0"/>
                </a:cubicBezTo>
                <a:cubicBezTo>
                  <a:pt x="875831" y="-48"/>
                  <a:pt x="1008637" y="20119"/>
                  <a:pt x="1272611" y="0"/>
                </a:cubicBezTo>
                <a:cubicBezTo>
                  <a:pt x="1536585" y="-20119"/>
                  <a:pt x="1680557" y="-31889"/>
                  <a:pt x="1937987" y="0"/>
                </a:cubicBezTo>
                <a:cubicBezTo>
                  <a:pt x="1949331" y="197744"/>
                  <a:pt x="1936915" y="255340"/>
                  <a:pt x="1937987" y="431656"/>
                </a:cubicBezTo>
                <a:cubicBezTo>
                  <a:pt x="1939059" y="607972"/>
                  <a:pt x="1955835" y="801868"/>
                  <a:pt x="1937987" y="899283"/>
                </a:cubicBezTo>
                <a:cubicBezTo>
                  <a:pt x="1727882" y="909325"/>
                  <a:pt x="1560812" y="870926"/>
                  <a:pt x="1350131" y="899283"/>
                </a:cubicBezTo>
                <a:cubicBezTo>
                  <a:pt x="1139450" y="927640"/>
                  <a:pt x="967313" y="885944"/>
                  <a:pt x="704135" y="899283"/>
                </a:cubicBezTo>
                <a:cubicBezTo>
                  <a:pt x="440957" y="912622"/>
                  <a:pt x="277940" y="879833"/>
                  <a:pt x="0" y="899283"/>
                </a:cubicBezTo>
                <a:cubicBezTo>
                  <a:pt x="-1345" y="795805"/>
                  <a:pt x="-1792" y="621938"/>
                  <a:pt x="0" y="458634"/>
                </a:cubicBezTo>
                <a:cubicBezTo>
                  <a:pt x="1792" y="295330"/>
                  <a:pt x="-15522" y="127256"/>
                  <a:pt x="0" y="0"/>
                </a:cubicBezTo>
                <a:close/>
              </a:path>
            </a:pathLst>
          </a:custGeom>
          <a:ln w="38100">
            <a:solidFill>
              <a:schemeClr val="tx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8431324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  <a:latin typeface="+mj-lt"/>
              </a:rPr>
              <a:t>Flooding Probability</a:t>
            </a:r>
          </a:p>
        </p:txBody>
      </p:sp>
      <p:sp>
        <p:nvSpPr>
          <p:cNvPr id="7" name="Text Placeholder 44">
            <a:extLst>
              <a:ext uri="{FF2B5EF4-FFF2-40B4-BE49-F238E27FC236}">
                <a16:creationId xmlns:a16="http://schemas.microsoft.com/office/drawing/2014/main" id="{F27B67C2-7A54-F9C6-5B1E-EA1CC7D96669}"/>
              </a:ext>
            </a:extLst>
          </p:cNvPr>
          <p:cNvSpPr txBox="1">
            <a:spLocks/>
          </p:cNvSpPr>
          <p:nvPr/>
        </p:nvSpPr>
        <p:spPr>
          <a:xfrm>
            <a:off x="5377942" y="5758216"/>
            <a:ext cx="2054761" cy="522525"/>
          </a:xfrm>
          <a:custGeom>
            <a:avLst/>
            <a:gdLst>
              <a:gd name="connsiteX0" fmla="*/ 0 w 2054761"/>
              <a:gd name="connsiteY0" fmla="*/ 0 h 522525"/>
              <a:gd name="connsiteX1" fmla="*/ 664373 w 2054761"/>
              <a:gd name="connsiteY1" fmla="*/ 0 h 522525"/>
              <a:gd name="connsiteX2" fmla="*/ 1390388 w 2054761"/>
              <a:gd name="connsiteY2" fmla="*/ 0 h 522525"/>
              <a:gd name="connsiteX3" fmla="*/ 2054761 w 2054761"/>
              <a:gd name="connsiteY3" fmla="*/ 0 h 522525"/>
              <a:gd name="connsiteX4" fmla="*/ 2054761 w 2054761"/>
              <a:gd name="connsiteY4" fmla="*/ 522525 h 522525"/>
              <a:gd name="connsiteX5" fmla="*/ 1328745 w 2054761"/>
              <a:gd name="connsiteY5" fmla="*/ 522525 h 522525"/>
              <a:gd name="connsiteX6" fmla="*/ 643825 w 2054761"/>
              <a:gd name="connsiteY6" fmla="*/ 522525 h 522525"/>
              <a:gd name="connsiteX7" fmla="*/ 0 w 2054761"/>
              <a:gd name="connsiteY7" fmla="*/ 522525 h 522525"/>
              <a:gd name="connsiteX8" fmla="*/ 0 w 2054761"/>
              <a:gd name="connsiteY8" fmla="*/ 0 h 52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761" h="522525" fill="none" extrusionOk="0">
                <a:moveTo>
                  <a:pt x="0" y="0"/>
                </a:moveTo>
                <a:cubicBezTo>
                  <a:pt x="209421" y="-18286"/>
                  <a:pt x="497678" y="-5853"/>
                  <a:pt x="664373" y="0"/>
                </a:cubicBezTo>
                <a:cubicBezTo>
                  <a:pt x="831068" y="5853"/>
                  <a:pt x="1071483" y="28830"/>
                  <a:pt x="1390388" y="0"/>
                </a:cubicBezTo>
                <a:cubicBezTo>
                  <a:pt x="1709293" y="-28830"/>
                  <a:pt x="1885434" y="29395"/>
                  <a:pt x="2054761" y="0"/>
                </a:cubicBezTo>
                <a:cubicBezTo>
                  <a:pt x="2070465" y="143512"/>
                  <a:pt x="2043127" y="325650"/>
                  <a:pt x="2054761" y="522525"/>
                </a:cubicBezTo>
                <a:cubicBezTo>
                  <a:pt x="1822575" y="556524"/>
                  <a:pt x="1517087" y="552817"/>
                  <a:pt x="1328745" y="522525"/>
                </a:cubicBezTo>
                <a:cubicBezTo>
                  <a:pt x="1140403" y="492233"/>
                  <a:pt x="933515" y="506944"/>
                  <a:pt x="643825" y="522525"/>
                </a:cubicBezTo>
                <a:cubicBezTo>
                  <a:pt x="354135" y="538106"/>
                  <a:pt x="278627" y="540535"/>
                  <a:pt x="0" y="522525"/>
                </a:cubicBezTo>
                <a:cubicBezTo>
                  <a:pt x="5590" y="391008"/>
                  <a:pt x="8565" y="169666"/>
                  <a:pt x="0" y="0"/>
                </a:cubicBezTo>
                <a:close/>
              </a:path>
              <a:path w="2054761" h="522525" stroke="0" extrusionOk="0">
                <a:moveTo>
                  <a:pt x="0" y="0"/>
                </a:moveTo>
                <a:cubicBezTo>
                  <a:pt x="229129" y="-16861"/>
                  <a:pt x="402421" y="13197"/>
                  <a:pt x="664373" y="0"/>
                </a:cubicBezTo>
                <a:cubicBezTo>
                  <a:pt x="926325" y="-13197"/>
                  <a:pt x="1133604" y="-31497"/>
                  <a:pt x="1390388" y="0"/>
                </a:cubicBezTo>
                <a:cubicBezTo>
                  <a:pt x="1647173" y="31497"/>
                  <a:pt x="1871506" y="-10981"/>
                  <a:pt x="2054761" y="0"/>
                </a:cubicBezTo>
                <a:cubicBezTo>
                  <a:pt x="2037010" y="209148"/>
                  <a:pt x="2053783" y="325669"/>
                  <a:pt x="2054761" y="522525"/>
                </a:cubicBezTo>
                <a:cubicBezTo>
                  <a:pt x="1899588" y="524248"/>
                  <a:pt x="1691903" y="523702"/>
                  <a:pt x="1431483" y="522525"/>
                </a:cubicBezTo>
                <a:cubicBezTo>
                  <a:pt x="1171063" y="521348"/>
                  <a:pt x="886924" y="487562"/>
                  <a:pt x="726016" y="522525"/>
                </a:cubicBezTo>
                <a:cubicBezTo>
                  <a:pt x="565108" y="557488"/>
                  <a:pt x="196617" y="550731"/>
                  <a:pt x="0" y="522525"/>
                </a:cubicBezTo>
                <a:cubicBezTo>
                  <a:pt x="-11698" y="261277"/>
                  <a:pt x="-8022" y="198531"/>
                  <a:pt x="0" y="0"/>
                </a:cubicBezTo>
                <a:close/>
              </a:path>
            </a:pathLst>
          </a:custGeom>
          <a:ln w="3810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27484398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  <a:latin typeface="+mj-lt"/>
              </a:rPr>
              <a:t>Risk Score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C8D939-FFD6-7939-B270-052C5BB9A1CF}"/>
              </a:ext>
            </a:extLst>
          </p:cNvPr>
          <p:cNvCxnSpPr>
            <a:cxnSpLocks/>
          </p:cNvCxnSpPr>
          <p:nvPr/>
        </p:nvCxnSpPr>
        <p:spPr>
          <a:xfrm flipV="1">
            <a:off x="5631468" y="4324492"/>
            <a:ext cx="1625019" cy="628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C3F47B-D70F-1AF5-E5F9-981894B612D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405323" y="4310044"/>
            <a:ext cx="0" cy="14481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F06886AA-804B-2BFB-9C1E-383359AD50CB}"/>
              </a:ext>
            </a:extLst>
          </p:cNvPr>
          <p:cNvSpPr txBox="1">
            <a:spLocks/>
          </p:cNvSpPr>
          <p:nvPr/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  <a:latin typeface="+mj-lt"/>
              </a:rPr>
              <a:t>Flood Risk Model</a:t>
            </a:r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E06CF0D0-2B6B-865F-49F2-6B49F83DDF72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</a:rPr>
              <a:t>17 October 2024 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E7DDDEB0-6452-8427-39DD-FBCA9958511C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BA20E0D-7184-E873-AD07-7DB695075AE5}"/>
              </a:ext>
            </a:extLst>
          </p:cNvPr>
          <p:cNvSpPr txBox="1">
            <a:spLocks/>
          </p:cNvSpPr>
          <p:nvPr/>
        </p:nvSpPr>
        <p:spPr>
          <a:xfrm>
            <a:off x="5239964" y="4956841"/>
            <a:ext cx="3012354" cy="30933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n-gb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+mj-lt"/>
              </a:rPr>
              <a:t>Multi-Criteria Analysis</a:t>
            </a:r>
          </a:p>
        </p:txBody>
      </p:sp>
    </p:spTree>
    <p:extLst>
      <p:ext uri="{BB962C8B-B14F-4D97-AF65-F5344CB8AC3E}">
        <p14:creationId xmlns:p14="http://schemas.microsoft.com/office/powerpoint/2010/main" val="232180573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1_TF78853419_Win32.potx" id="{4B078287-5F8B-4412-8B56-22BABE512007}" vid="{40D3F4AB-D386-4158-AD50-2BEE84BA26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aab77ea-b4a5-49e3-a1e8-d6dd23a1f286}" enabled="0" method="" siteId="{eaab77ea-b4a5-49e3-a1e8-d6dd23a1f28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{2E3C9F69-E4CB-4902-84BA-22D61911F703}tf78853419_win32</Template>
  <TotalTime>648</TotalTime>
  <Words>405</Words>
  <Application>Microsoft Office PowerPoint</Application>
  <PresentationFormat>Widescreen</PresentationFormat>
  <Paragraphs>134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Wingdings</vt:lpstr>
      <vt:lpstr>Theme1</vt:lpstr>
      <vt:lpstr>Flood Risk Model</vt:lpstr>
      <vt:lpstr>Background and Data</vt:lpstr>
      <vt:lpstr>Background and Data</vt:lpstr>
      <vt:lpstr>Q1: Which part of the road network will be affected?</vt:lpstr>
      <vt:lpstr>Q2: Are the affected roads critical to the area?</vt:lpstr>
      <vt:lpstr>Model Aims</vt:lpstr>
      <vt:lpstr>Model Design: Grid Sampling</vt:lpstr>
      <vt:lpstr>Model Design: K-Nearest Neighbour (KNN)</vt:lpstr>
      <vt:lpstr>The combination of importance and disruption probability is called the criticality of the element.                            World Bank Group, Flood Risk in Road Networks</vt:lpstr>
      <vt:lpstr>Model Design: Network Metrics</vt:lpstr>
      <vt:lpstr>Modelling Process </vt:lpstr>
      <vt:lpstr>Flood Risk Score</vt:lpstr>
      <vt:lpstr>Improvements: Optional Data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Yingzhe Lei</dc:creator>
  <cp:lastModifiedBy>Yingzhe Lei</cp:lastModifiedBy>
  <cp:revision>1</cp:revision>
  <dcterms:created xsi:type="dcterms:W3CDTF">2024-10-14T08:16:43Z</dcterms:created>
  <dcterms:modified xsi:type="dcterms:W3CDTF">2024-10-15T08:14:11Z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